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10"/>
  </p:notesMasterIdLst>
  <p:sldIdLst>
    <p:sldId id="264" r:id="rId2"/>
    <p:sldId id="259" r:id="rId3"/>
    <p:sldId id="260" r:id="rId4"/>
    <p:sldId id="261" r:id="rId5"/>
    <p:sldId id="262" r:id="rId6"/>
    <p:sldId id="263" r:id="rId7"/>
    <p:sldId id="257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CBB4AA-9D60-4589-B360-DCAAE804429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05EE769-5334-4D77-ACFF-744DCD74B530}">
      <dgm:prSet/>
      <dgm:spPr/>
      <dgm:t>
        <a:bodyPr/>
        <a:lstStyle/>
        <a:p>
          <a:r>
            <a:rPr lang="fr-CA" dirty="0"/>
            <a:t>dire		  dire (1)		d i re (3)</a:t>
          </a:r>
          <a:endParaRPr lang="en-US" dirty="0"/>
        </a:p>
      </dgm:t>
    </dgm:pt>
    <dgm:pt modelId="{271CD613-1F56-4B19-B8C6-C593077E7C78}" type="parTrans" cxnId="{EE0F1192-C7F8-4212-875D-86A9FEED8721}">
      <dgm:prSet/>
      <dgm:spPr/>
      <dgm:t>
        <a:bodyPr/>
        <a:lstStyle/>
        <a:p>
          <a:endParaRPr lang="en-US"/>
        </a:p>
      </dgm:t>
    </dgm:pt>
    <dgm:pt modelId="{7977B396-A0E0-4825-A493-C89B285AB231}" type="sibTrans" cxnId="{EE0F1192-C7F8-4212-875D-86A9FEED8721}">
      <dgm:prSet/>
      <dgm:spPr/>
      <dgm:t>
        <a:bodyPr/>
        <a:lstStyle/>
        <a:p>
          <a:endParaRPr lang="en-US"/>
        </a:p>
      </dgm:t>
    </dgm:pt>
    <dgm:pt modelId="{6F414B4A-6186-4C1C-B099-0D44648003C4}">
      <dgm:prSet/>
      <dgm:spPr/>
      <dgm:t>
        <a:bodyPr/>
        <a:lstStyle/>
        <a:p>
          <a:r>
            <a:rPr lang="fr-CA" dirty="0"/>
            <a:t>mettre		  met </a:t>
          </a:r>
          <a:r>
            <a:rPr lang="fr-CA" dirty="0" err="1"/>
            <a:t>tre</a:t>
          </a:r>
          <a:r>
            <a:rPr lang="fr-CA" dirty="0"/>
            <a:t> (2)		m  et t re (4)</a:t>
          </a:r>
          <a:endParaRPr lang="en-US" dirty="0"/>
        </a:p>
      </dgm:t>
    </dgm:pt>
    <dgm:pt modelId="{9DC08178-3AA3-42F2-95F8-34E9539FF98D}" type="parTrans" cxnId="{DA7D2EC2-D452-475E-A287-2A6E6AC43A79}">
      <dgm:prSet/>
      <dgm:spPr/>
      <dgm:t>
        <a:bodyPr/>
        <a:lstStyle/>
        <a:p>
          <a:endParaRPr lang="en-US"/>
        </a:p>
      </dgm:t>
    </dgm:pt>
    <dgm:pt modelId="{8AD56B5F-BEB2-4E51-A0B6-0D6E58899090}" type="sibTrans" cxnId="{DA7D2EC2-D452-475E-A287-2A6E6AC43A79}">
      <dgm:prSet/>
      <dgm:spPr/>
      <dgm:t>
        <a:bodyPr/>
        <a:lstStyle/>
        <a:p>
          <a:endParaRPr lang="en-US"/>
        </a:p>
      </dgm:t>
    </dgm:pt>
    <dgm:pt modelId="{E47B1868-12D4-422D-A8D9-0A21EC0045F9}">
      <dgm:prSet/>
      <dgm:spPr/>
      <dgm:t>
        <a:bodyPr/>
        <a:lstStyle/>
        <a:p>
          <a:r>
            <a:rPr lang="fr-CA" dirty="0"/>
            <a:t>venir		  </a:t>
          </a:r>
          <a:r>
            <a:rPr lang="fr-CA" dirty="0" err="1"/>
            <a:t>ve</a:t>
          </a:r>
          <a:r>
            <a:rPr lang="fr-CA" dirty="0"/>
            <a:t> </a:t>
          </a:r>
          <a:r>
            <a:rPr lang="fr-CA" dirty="0" err="1"/>
            <a:t>nir</a:t>
          </a:r>
          <a:r>
            <a:rPr lang="fr-CA" dirty="0"/>
            <a:t> (2)		v e n i r (5)</a:t>
          </a:r>
          <a:endParaRPr lang="en-US" dirty="0"/>
        </a:p>
      </dgm:t>
    </dgm:pt>
    <dgm:pt modelId="{5E5B9CA8-BF5A-446F-8F7F-DE6C4EF316C8}" type="parTrans" cxnId="{503495ED-91FB-4A18-8B8E-AB6A9B63DA92}">
      <dgm:prSet/>
      <dgm:spPr/>
      <dgm:t>
        <a:bodyPr/>
        <a:lstStyle/>
        <a:p>
          <a:endParaRPr lang="en-US"/>
        </a:p>
      </dgm:t>
    </dgm:pt>
    <dgm:pt modelId="{359135F7-D7C9-4F8C-A9BA-DCC64CFA09D4}" type="sibTrans" cxnId="{503495ED-91FB-4A18-8B8E-AB6A9B63DA92}">
      <dgm:prSet/>
      <dgm:spPr/>
      <dgm:t>
        <a:bodyPr/>
        <a:lstStyle/>
        <a:p>
          <a:endParaRPr lang="en-US"/>
        </a:p>
      </dgm:t>
    </dgm:pt>
    <dgm:pt modelId="{C2FFEA56-711F-4667-8299-9C6FA9A25A98}">
      <dgm:prSet/>
      <dgm:spPr/>
      <dgm:t>
        <a:bodyPr/>
        <a:lstStyle/>
        <a:p>
          <a:r>
            <a:rPr lang="fr-CA" dirty="0"/>
            <a:t>te		  te (1)			t e (2)</a:t>
          </a:r>
          <a:endParaRPr lang="en-US" dirty="0"/>
        </a:p>
      </dgm:t>
    </dgm:pt>
    <dgm:pt modelId="{83E270B6-6EE1-4B7E-86D8-E2FF3FD72BD3}" type="parTrans" cxnId="{58E31910-D216-4016-BA10-E6586BE51E98}">
      <dgm:prSet/>
      <dgm:spPr/>
      <dgm:t>
        <a:bodyPr/>
        <a:lstStyle/>
        <a:p>
          <a:endParaRPr lang="en-US"/>
        </a:p>
      </dgm:t>
    </dgm:pt>
    <dgm:pt modelId="{E937FA78-7D45-4568-8647-10972495111B}" type="sibTrans" cxnId="{58E31910-D216-4016-BA10-E6586BE51E98}">
      <dgm:prSet/>
      <dgm:spPr/>
      <dgm:t>
        <a:bodyPr/>
        <a:lstStyle/>
        <a:p>
          <a:endParaRPr lang="en-US"/>
        </a:p>
      </dgm:t>
    </dgm:pt>
    <dgm:pt modelId="{B73DCED5-005A-4055-83A7-287928C12B70}">
      <dgm:prSet/>
      <dgm:spPr/>
      <dgm:t>
        <a:bodyPr/>
        <a:lstStyle/>
        <a:p>
          <a:r>
            <a:rPr lang="fr-CA" dirty="0"/>
            <a:t>puis		  puis (1)		p u </a:t>
          </a:r>
          <a:r>
            <a:rPr lang="fr-CA" dirty="0" err="1"/>
            <a:t>is</a:t>
          </a:r>
          <a:r>
            <a:rPr lang="fr-CA" dirty="0"/>
            <a:t> (3)</a:t>
          </a:r>
          <a:endParaRPr lang="en-US" dirty="0"/>
        </a:p>
      </dgm:t>
    </dgm:pt>
    <dgm:pt modelId="{C0B832BD-8B8F-4FC6-9E45-1ABE8DBCC7DD}" type="parTrans" cxnId="{B2BE69E1-85C0-4B5E-9D91-913548A403FF}">
      <dgm:prSet/>
      <dgm:spPr/>
      <dgm:t>
        <a:bodyPr/>
        <a:lstStyle/>
        <a:p>
          <a:endParaRPr lang="en-US"/>
        </a:p>
      </dgm:t>
    </dgm:pt>
    <dgm:pt modelId="{C941201B-AF04-4355-AF29-ACE03BBF4909}" type="sibTrans" cxnId="{B2BE69E1-85C0-4B5E-9D91-913548A403FF}">
      <dgm:prSet/>
      <dgm:spPr/>
      <dgm:t>
        <a:bodyPr/>
        <a:lstStyle/>
        <a:p>
          <a:endParaRPr lang="en-US"/>
        </a:p>
      </dgm:t>
    </dgm:pt>
    <dgm:pt modelId="{E8AB62AA-8198-45F9-A8BB-7A9457693A1D}" type="pres">
      <dgm:prSet presAssocID="{46CBB4AA-9D60-4589-B360-DCAAE8044295}" presName="root" presStyleCnt="0">
        <dgm:presLayoutVars>
          <dgm:dir/>
          <dgm:resizeHandles val="exact"/>
        </dgm:presLayoutVars>
      </dgm:prSet>
      <dgm:spPr/>
    </dgm:pt>
    <dgm:pt modelId="{D722BFB2-93B4-4922-B10C-D1CEA9BA7412}" type="pres">
      <dgm:prSet presAssocID="{005EE769-5334-4D77-ACFF-744DCD74B530}" presName="compNode" presStyleCnt="0"/>
      <dgm:spPr/>
    </dgm:pt>
    <dgm:pt modelId="{590A7E89-9CC3-4FB4-A701-CF10EA6E29ED}" type="pres">
      <dgm:prSet presAssocID="{005EE769-5334-4D77-ACFF-744DCD74B530}" presName="bgRect" presStyleLbl="bgShp" presStyleIdx="0" presStyleCnt="5"/>
      <dgm:spPr/>
    </dgm:pt>
    <dgm:pt modelId="{F2276641-76BC-4909-BA3B-BC7367841AB4}" type="pres">
      <dgm:prSet presAssocID="{005EE769-5334-4D77-ACFF-744DCD74B53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E14CD937-090B-4D32-925B-D960A6D0B603}" type="pres">
      <dgm:prSet presAssocID="{005EE769-5334-4D77-ACFF-744DCD74B530}" presName="spaceRect" presStyleCnt="0"/>
      <dgm:spPr/>
    </dgm:pt>
    <dgm:pt modelId="{EB4B535F-D186-44BB-95CD-8253B55BA5D7}" type="pres">
      <dgm:prSet presAssocID="{005EE769-5334-4D77-ACFF-744DCD74B530}" presName="parTx" presStyleLbl="revTx" presStyleIdx="0" presStyleCnt="5">
        <dgm:presLayoutVars>
          <dgm:chMax val="0"/>
          <dgm:chPref val="0"/>
        </dgm:presLayoutVars>
      </dgm:prSet>
      <dgm:spPr/>
    </dgm:pt>
    <dgm:pt modelId="{39FB420B-C5B7-4721-A67B-6B6D6042AE20}" type="pres">
      <dgm:prSet presAssocID="{7977B396-A0E0-4825-A493-C89B285AB231}" presName="sibTrans" presStyleCnt="0"/>
      <dgm:spPr/>
    </dgm:pt>
    <dgm:pt modelId="{4571D48A-049E-4D44-B849-4131A7F573CA}" type="pres">
      <dgm:prSet presAssocID="{6F414B4A-6186-4C1C-B099-0D44648003C4}" presName="compNode" presStyleCnt="0"/>
      <dgm:spPr/>
    </dgm:pt>
    <dgm:pt modelId="{A0049A98-DCCD-4C33-87B5-3701E74388D2}" type="pres">
      <dgm:prSet presAssocID="{6F414B4A-6186-4C1C-B099-0D44648003C4}" presName="bgRect" presStyleLbl="bgShp" presStyleIdx="1" presStyleCnt="5" custLinFactNeighborY="653"/>
      <dgm:spPr/>
    </dgm:pt>
    <dgm:pt modelId="{7C88DCF1-29EE-476A-8280-0979BB63BD10}" type="pres">
      <dgm:prSet presAssocID="{6F414B4A-6186-4C1C-B099-0D44648003C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ngue des signes"/>
        </a:ext>
      </dgm:extLst>
    </dgm:pt>
    <dgm:pt modelId="{A707617E-D99E-4B89-B140-755DE02E70B5}" type="pres">
      <dgm:prSet presAssocID="{6F414B4A-6186-4C1C-B099-0D44648003C4}" presName="spaceRect" presStyleCnt="0"/>
      <dgm:spPr/>
    </dgm:pt>
    <dgm:pt modelId="{2361106C-7B05-40B4-924B-513E9D5B3592}" type="pres">
      <dgm:prSet presAssocID="{6F414B4A-6186-4C1C-B099-0D44648003C4}" presName="parTx" presStyleLbl="revTx" presStyleIdx="1" presStyleCnt="5">
        <dgm:presLayoutVars>
          <dgm:chMax val="0"/>
          <dgm:chPref val="0"/>
        </dgm:presLayoutVars>
      </dgm:prSet>
      <dgm:spPr/>
    </dgm:pt>
    <dgm:pt modelId="{008B7945-FC6C-4708-B8B8-49F9627E5FC0}" type="pres">
      <dgm:prSet presAssocID="{8AD56B5F-BEB2-4E51-A0B6-0D6E58899090}" presName="sibTrans" presStyleCnt="0"/>
      <dgm:spPr/>
    </dgm:pt>
    <dgm:pt modelId="{47DEA69C-4BDA-41A3-A618-23E2699DBAEE}" type="pres">
      <dgm:prSet presAssocID="{E47B1868-12D4-422D-A8D9-0A21EC0045F9}" presName="compNode" presStyleCnt="0"/>
      <dgm:spPr/>
    </dgm:pt>
    <dgm:pt modelId="{DFCB7EB0-FDEC-46C4-9470-D619F7B959AA}" type="pres">
      <dgm:prSet presAssocID="{E47B1868-12D4-422D-A8D9-0A21EC0045F9}" presName="bgRect" presStyleLbl="bgShp" presStyleIdx="2" presStyleCnt="5"/>
      <dgm:spPr/>
    </dgm:pt>
    <dgm:pt modelId="{E5530052-B2C5-42E1-B40A-19694424B9DC}" type="pres">
      <dgm:prSet presAssocID="{E47B1868-12D4-422D-A8D9-0A21EC0045F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versation"/>
        </a:ext>
      </dgm:extLst>
    </dgm:pt>
    <dgm:pt modelId="{1A64EF69-F06B-4DB1-93BB-CF2D18869457}" type="pres">
      <dgm:prSet presAssocID="{E47B1868-12D4-422D-A8D9-0A21EC0045F9}" presName="spaceRect" presStyleCnt="0"/>
      <dgm:spPr/>
    </dgm:pt>
    <dgm:pt modelId="{2666B719-2FCA-48AD-AD9E-D244DAFFAC7B}" type="pres">
      <dgm:prSet presAssocID="{E47B1868-12D4-422D-A8D9-0A21EC0045F9}" presName="parTx" presStyleLbl="revTx" presStyleIdx="2" presStyleCnt="5">
        <dgm:presLayoutVars>
          <dgm:chMax val="0"/>
          <dgm:chPref val="0"/>
        </dgm:presLayoutVars>
      </dgm:prSet>
      <dgm:spPr/>
    </dgm:pt>
    <dgm:pt modelId="{12FBFCAE-D964-4A3D-B657-9D2AFC37E68D}" type="pres">
      <dgm:prSet presAssocID="{359135F7-D7C9-4F8C-A9BA-DCC64CFA09D4}" presName="sibTrans" presStyleCnt="0"/>
      <dgm:spPr/>
    </dgm:pt>
    <dgm:pt modelId="{ADF03127-A0CD-473D-A0D1-98328CFA5D34}" type="pres">
      <dgm:prSet presAssocID="{C2FFEA56-711F-4667-8299-9C6FA9A25A98}" presName="compNode" presStyleCnt="0"/>
      <dgm:spPr/>
    </dgm:pt>
    <dgm:pt modelId="{1611D30C-5D6A-4C94-9F64-A6427E08F4C5}" type="pres">
      <dgm:prSet presAssocID="{C2FFEA56-711F-4667-8299-9C6FA9A25A98}" presName="bgRect" presStyleLbl="bgShp" presStyleIdx="3" presStyleCnt="5" custLinFactNeighborY="-5260"/>
      <dgm:spPr/>
    </dgm:pt>
    <dgm:pt modelId="{16DEFFF0-311D-496C-8AC1-CA6006832B57}" type="pres">
      <dgm:prSet presAssocID="{C2FFEA56-711F-4667-8299-9C6FA9A25A9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ux d’artifice"/>
        </a:ext>
      </dgm:extLst>
    </dgm:pt>
    <dgm:pt modelId="{67439DB8-250D-4744-A989-49C6733AE86B}" type="pres">
      <dgm:prSet presAssocID="{C2FFEA56-711F-4667-8299-9C6FA9A25A98}" presName="spaceRect" presStyleCnt="0"/>
      <dgm:spPr/>
    </dgm:pt>
    <dgm:pt modelId="{55429EB3-B271-40C9-B428-538DC88E09F4}" type="pres">
      <dgm:prSet presAssocID="{C2FFEA56-711F-4667-8299-9C6FA9A25A98}" presName="parTx" presStyleLbl="revTx" presStyleIdx="3" presStyleCnt="5">
        <dgm:presLayoutVars>
          <dgm:chMax val="0"/>
          <dgm:chPref val="0"/>
        </dgm:presLayoutVars>
      </dgm:prSet>
      <dgm:spPr/>
    </dgm:pt>
    <dgm:pt modelId="{394C8F16-5826-40A0-9BC7-E85D75914B23}" type="pres">
      <dgm:prSet presAssocID="{E937FA78-7D45-4568-8647-10972495111B}" presName="sibTrans" presStyleCnt="0"/>
      <dgm:spPr/>
    </dgm:pt>
    <dgm:pt modelId="{CBFF4F9B-631D-4AC2-B498-38354A572426}" type="pres">
      <dgm:prSet presAssocID="{B73DCED5-005A-4055-83A7-287928C12B70}" presName="compNode" presStyleCnt="0"/>
      <dgm:spPr/>
    </dgm:pt>
    <dgm:pt modelId="{4D8A25D6-B8E4-49DF-BC77-8CBC3535A5C8}" type="pres">
      <dgm:prSet presAssocID="{B73DCED5-005A-4055-83A7-287928C12B70}" presName="bgRect" presStyleLbl="bgShp" presStyleIdx="4" presStyleCnt="5"/>
      <dgm:spPr/>
    </dgm:pt>
    <dgm:pt modelId="{128CEE0F-5DAF-4296-BDCB-875B982AB3B1}" type="pres">
      <dgm:prSet presAssocID="{B73DCED5-005A-4055-83A7-287928C12B7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thernet"/>
        </a:ext>
      </dgm:extLst>
    </dgm:pt>
    <dgm:pt modelId="{8ED569F9-8819-4D8D-A219-A226DCD0E740}" type="pres">
      <dgm:prSet presAssocID="{B73DCED5-005A-4055-83A7-287928C12B70}" presName="spaceRect" presStyleCnt="0"/>
      <dgm:spPr/>
    </dgm:pt>
    <dgm:pt modelId="{4B22796C-71DF-4358-A20B-EA0004441568}" type="pres">
      <dgm:prSet presAssocID="{B73DCED5-005A-4055-83A7-287928C12B7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0E7F308-5CAD-4EF3-A8EB-25BC7FB7D474}" type="presOf" srcId="{E47B1868-12D4-422D-A8D9-0A21EC0045F9}" destId="{2666B719-2FCA-48AD-AD9E-D244DAFFAC7B}" srcOrd="0" destOrd="0" presId="urn:microsoft.com/office/officeart/2018/2/layout/IconVerticalSolidList"/>
    <dgm:cxn modelId="{58E31910-D216-4016-BA10-E6586BE51E98}" srcId="{46CBB4AA-9D60-4589-B360-DCAAE8044295}" destId="{C2FFEA56-711F-4667-8299-9C6FA9A25A98}" srcOrd="3" destOrd="0" parTransId="{83E270B6-6EE1-4B7E-86D8-E2FF3FD72BD3}" sibTransId="{E937FA78-7D45-4568-8647-10972495111B}"/>
    <dgm:cxn modelId="{22E19E24-4DCA-4770-B0DF-8E217AEEF360}" type="presOf" srcId="{C2FFEA56-711F-4667-8299-9C6FA9A25A98}" destId="{55429EB3-B271-40C9-B428-538DC88E09F4}" srcOrd="0" destOrd="0" presId="urn:microsoft.com/office/officeart/2018/2/layout/IconVerticalSolidList"/>
    <dgm:cxn modelId="{49034D76-24AD-4DD9-9895-6AB2A23FFAFE}" type="presOf" srcId="{6F414B4A-6186-4C1C-B099-0D44648003C4}" destId="{2361106C-7B05-40B4-924B-513E9D5B3592}" srcOrd="0" destOrd="0" presId="urn:microsoft.com/office/officeart/2018/2/layout/IconVerticalSolidList"/>
    <dgm:cxn modelId="{EE0F1192-C7F8-4212-875D-86A9FEED8721}" srcId="{46CBB4AA-9D60-4589-B360-DCAAE8044295}" destId="{005EE769-5334-4D77-ACFF-744DCD74B530}" srcOrd="0" destOrd="0" parTransId="{271CD613-1F56-4B19-B8C6-C593077E7C78}" sibTransId="{7977B396-A0E0-4825-A493-C89B285AB231}"/>
    <dgm:cxn modelId="{DA7D2EC2-D452-475E-A287-2A6E6AC43A79}" srcId="{46CBB4AA-9D60-4589-B360-DCAAE8044295}" destId="{6F414B4A-6186-4C1C-B099-0D44648003C4}" srcOrd="1" destOrd="0" parTransId="{9DC08178-3AA3-42F2-95F8-34E9539FF98D}" sibTransId="{8AD56B5F-BEB2-4E51-A0B6-0D6E58899090}"/>
    <dgm:cxn modelId="{A0BA76C2-8337-45A8-8CBE-0D5880A952E5}" type="presOf" srcId="{005EE769-5334-4D77-ACFF-744DCD74B530}" destId="{EB4B535F-D186-44BB-95CD-8253B55BA5D7}" srcOrd="0" destOrd="0" presId="urn:microsoft.com/office/officeart/2018/2/layout/IconVerticalSolidList"/>
    <dgm:cxn modelId="{AB3394D1-8C07-4BB7-9A7F-9625780AE8B0}" type="presOf" srcId="{46CBB4AA-9D60-4589-B360-DCAAE8044295}" destId="{E8AB62AA-8198-45F9-A8BB-7A9457693A1D}" srcOrd="0" destOrd="0" presId="urn:microsoft.com/office/officeart/2018/2/layout/IconVerticalSolidList"/>
    <dgm:cxn modelId="{1C3348D7-399C-4F75-B7ED-38493B121633}" type="presOf" srcId="{B73DCED5-005A-4055-83A7-287928C12B70}" destId="{4B22796C-71DF-4358-A20B-EA0004441568}" srcOrd="0" destOrd="0" presId="urn:microsoft.com/office/officeart/2018/2/layout/IconVerticalSolidList"/>
    <dgm:cxn modelId="{B2BE69E1-85C0-4B5E-9D91-913548A403FF}" srcId="{46CBB4AA-9D60-4589-B360-DCAAE8044295}" destId="{B73DCED5-005A-4055-83A7-287928C12B70}" srcOrd="4" destOrd="0" parTransId="{C0B832BD-8B8F-4FC6-9E45-1ABE8DBCC7DD}" sibTransId="{C941201B-AF04-4355-AF29-ACE03BBF4909}"/>
    <dgm:cxn modelId="{503495ED-91FB-4A18-8B8E-AB6A9B63DA92}" srcId="{46CBB4AA-9D60-4589-B360-DCAAE8044295}" destId="{E47B1868-12D4-422D-A8D9-0A21EC0045F9}" srcOrd="2" destOrd="0" parTransId="{5E5B9CA8-BF5A-446F-8F7F-DE6C4EF316C8}" sibTransId="{359135F7-D7C9-4F8C-A9BA-DCC64CFA09D4}"/>
    <dgm:cxn modelId="{E87E9902-6C14-496C-99B9-9BA0907B7C5C}" type="presParOf" srcId="{E8AB62AA-8198-45F9-A8BB-7A9457693A1D}" destId="{D722BFB2-93B4-4922-B10C-D1CEA9BA7412}" srcOrd="0" destOrd="0" presId="urn:microsoft.com/office/officeart/2018/2/layout/IconVerticalSolidList"/>
    <dgm:cxn modelId="{5539E278-311E-4575-8B62-3B15D5E5A705}" type="presParOf" srcId="{D722BFB2-93B4-4922-B10C-D1CEA9BA7412}" destId="{590A7E89-9CC3-4FB4-A701-CF10EA6E29ED}" srcOrd="0" destOrd="0" presId="urn:microsoft.com/office/officeart/2018/2/layout/IconVerticalSolidList"/>
    <dgm:cxn modelId="{8BD20314-B0AC-4B04-9BB9-8017D779ABBE}" type="presParOf" srcId="{D722BFB2-93B4-4922-B10C-D1CEA9BA7412}" destId="{F2276641-76BC-4909-BA3B-BC7367841AB4}" srcOrd="1" destOrd="0" presId="urn:microsoft.com/office/officeart/2018/2/layout/IconVerticalSolidList"/>
    <dgm:cxn modelId="{4D458F1C-C874-49F0-B7D7-2C0B2AF11AF4}" type="presParOf" srcId="{D722BFB2-93B4-4922-B10C-D1CEA9BA7412}" destId="{E14CD937-090B-4D32-925B-D960A6D0B603}" srcOrd="2" destOrd="0" presId="urn:microsoft.com/office/officeart/2018/2/layout/IconVerticalSolidList"/>
    <dgm:cxn modelId="{22CF399E-923F-48EE-8EFE-9E1E1D261639}" type="presParOf" srcId="{D722BFB2-93B4-4922-B10C-D1CEA9BA7412}" destId="{EB4B535F-D186-44BB-95CD-8253B55BA5D7}" srcOrd="3" destOrd="0" presId="urn:microsoft.com/office/officeart/2018/2/layout/IconVerticalSolidList"/>
    <dgm:cxn modelId="{D0142F5B-2514-4395-A200-F2DA66797114}" type="presParOf" srcId="{E8AB62AA-8198-45F9-A8BB-7A9457693A1D}" destId="{39FB420B-C5B7-4721-A67B-6B6D6042AE20}" srcOrd="1" destOrd="0" presId="urn:microsoft.com/office/officeart/2018/2/layout/IconVerticalSolidList"/>
    <dgm:cxn modelId="{D14C3A43-70D1-4778-8E5D-188D028C6F47}" type="presParOf" srcId="{E8AB62AA-8198-45F9-A8BB-7A9457693A1D}" destId="{4571D48A-049E-4D44-B849-4131A7F573CA}" srcOrd="2" destOrd="0" presId="urn:microsoft.com/office/officeart/2018/2/layout/IconVerticalSolidList"/>
    <dgm:cxn modelId="{72922F67-C98C-4035-88E1-8FAD97DEF98E}" type="presParOf" srcId="{4571D48A-049E-4D44-B849-4131A7F573CA}" destId="{A0049A98-DCCD-4C33-87B5-3701E74388D2}" srcOrd="0" destOrd="0" presId="urn:microsoft.com/office/officeart/2018/2/layout/IconVerticalSolidList"/>
    <dgm:cxn modelId="{026F815A-C5CE-4056-B201-BC960F947A53}" type="presParOf" srcId="{4571D48A-049E-4D44-B849-4131A7F573CA}" destId="{7C88DCF1-29EE-476A-8280-0979BB63BD10}" srcOrd="1" destOrd="0" presId="urn:microsoft.com/office/officeart/2018/2/layout/IconVerticalSolidList"/>
    <dgm:cxn modelId="{C7A6832F-9933-4B9C-B726-CD49A7C12140}" type="presParOf" srcId="{4571D48A-049E-4D44-B849-4131A7F573CA}" destId="{A707617E-D99E-4B89-B140-755DE02E70B5}" srcOrd="2" destOrd="0" presId="urn:microsoft.com/office/officeart/2018/2/layout/IconVerticalSolidList"/>
    <dgm:cxn modelId="{3D9AE77F-7D53-410B-BE3C-2C2D0F70C280}" type="presParOf" srcId="{4571D48A-049E-4D44-B849-4131A7F573CA}" destId="{2361106C-7B05-40B4-924B-513E9D5B3592}" srcOrd="3" destOrd="0" presId="urn:microsoft.com/office/officeart/2018/2/layout/IconVerticalSolidList"/>
    <dgm:cxn modelId="{40E4E0F3-B582-40D8-BA20-FF76C0563C8D}" type="presParOf" srcId="{E8AB62AA-8198-45F9-A8BB-7A9457693A1D}" destId="{008B7945-FC6C-4708-B8B8-49F9627E5FC0}" srcOrd="3" destOrd="0" presId="urn:microsoft.com/office/officeart/2018/2/layout/IconVerticalSolidList"/>
    <dgm:cxn modelId="{7BD73080-E28F-4900-8278-54A27D4A71D1}" type="presParOf" srcId="{E8AB62AA-8198-45F9-A8BB-7A9457693A1D}" destId="{47DEA69C-4BDA-41A3-A618-23E2699DBAEE}" srcOrd="4" destOrd="0" presId="urn:microsoft.com/office/officeart/2018/2/layout/IconVerticalSolidList"/>
    <dgm:cxn modelId="{C8AECC1F-DE02-4C4C-933E-46E4935DC217}" type="presParOf" srcId="{47DEA69C-4BDA-41A3-A618-23E2699DBAEE}" destId="{DFCB7EB0-FDEC-46C4-9470-D619F7B959AA}" srcOrd="0" destOrd="0" presId="urn:microsoft.com/office/officeart/2018/2/layout/IconVerticalSolidList"/>
    <dgm:cxn modelId="{C08F4747-C776-45A8-A09F-1F7CE5E0C28B}" type="presParOf" srcId="{47DEA69C-4BDA-41A3-A618-23E2699DBAEE}" destId="{E5530052-B2C5-42E1-B40A-19694424B9DC}" srcOrd="1" destOrd="0" presId="urn:microsoft.com/office/officeart/2018/2/layout/IconVerticalSolidList"/>
    <dgm:cxn modelId="{9702716E-3896-43A7-8118-614891EB5450}" type="presParOf" srcId="{47DEA69C-4BDA-41A3-A618-23E2699DBAEE}" destId="{1A64EF69-F06B-4DB1-93BB-CF2D18869457}" srcOrd="2" destOrd="0" presId="urn:microsoft.com/office/officeart/2018/2/layout/IconVerticalSolidList"/>
    <dgm:cxn modelId="{665A5E81-98BB-49AE-99BB-EC5F07AA858F}" type="presParOf" srcId="{47DEA69C-4BDA-41A3-A618-23E2699DBAEE}" destId="{2666B719-2FCA-48AD-AD9E-D244DAFFAC7B}" srcOrd="3" destOrd="0" presId="urn:microsoft.com/office/officeart/2018/2/layout/IconVerticalSolidList"/>
    <dgm:cxn modelId="{77B03359-4F0A-4B78-B509-7A834B98035D}" type="presParOf" srcId="{E8AB62AA-8198-45F9-A8BB-7A9457693A1D}" destId="{12FBFCAE-D964-4A3D-B657-9D2AFC37E68D}" srcOrd="5" destOrd="0" presId="urn:microsoft.com/office/officeart/2018/2/layout/IconVerticalSolidList"/>
    <dgm:cxn modelId="{AB47D9B3-A251-4183-8085-7E4AB5646265}" type="presParOf" srcId="{E8AB62AA-8198-45F9-A8BB-7A9457693A1D}" destId="{ADF03127-A0CD-473D-A0D1-98328CFA5D34}" srcOrd="6" destOrd="0" presId="urn:microsoft.com/office/officeart/2018/2/layout/IconVerticalSolidList"/>
    <dgm:cxn modelId="{86EB1090-E692-4720-BA47-7AE7D7787FC3}" type="presParOf" srcId="{ADF03127-A0CD-473D-A0D1-98328CFA5D34}" destId="{1611D30C-5D6A-4C94-9F64-A6427E08F4C5}" srcOrd="0" destOrd="0" presId="urn:microsoft.com/office/officeart/2018/2/layout/IconVerticalSolidList"/>
    <dgm:cxn modelId="{351189CA-E7A3-44BF-8E30-591EEC4B76DE}" type="presParOf" srcId="{ADF03127-A0CD-473D-A0D1-98328CFA5D34}" destId="{16DEFFF0-311D-496C-8AC1-CA6006832B57}" srcOrd="1" destOrd="0" presId="urn:microsoft.com/office/officeart/2018/2/layout/IconVerticalSolidList"/>
    <dgm:cxn modelId="{88B85D0E-AA93-496D-AA31-FC5DEC407FE5}" type="presParOf" srcId="{ADF03127-A0CD-473D-A0D1-98328CFA5D34}" destId="{67439DB8-250D-4744-A989-49C6733AE86B}" srcOrd="2" destOrd="0" presId="urn:microsoft.com/office/officeart/2018/2/layout/IconVerticalSolidList"/>
    <dgm:cxn modelId="{0CA2A8B0-7FB8-4BF0-A26E-09B0C803D283}" type="presParOf" srcId="{ADF03127-A0CD-473D-A0D1-98328CFA5D34}" destId="{55429EB3-B271-40C9-B428-538DC88E09F4}" srcOrd="3" destOrd="0" presId="urn:microsoft.com/office/officeart/2018/2/layout/IconVerticalSolidList"/>
    <dgm:cxn modelId="{91A0DF9D-0173-4449-97F2-3E48A7E06C4B}" type="presParOf" srcId="{E8AB62AA-8198-45F9-A8BB-7A9457693A1D}" destId="{394C8F16-5826-40A0-9BC7-E85D75914B23}" srcOrd="7" destOrd="0" presId="urn:microsoft.com/office/officeart/2018/2/layout/IconVerticalSolidList"/>
    <dgm:cxn modelId="{AACE462A-4528-48DE-9059-8A72157604FB}" type="presParOf" srcId="{E8AB62AA-8198-45F9-A8BB-7A9457693A1D}" destId="{CBFF4F9B-631D-4AC2-B498-38354A572426}" srcOrd="8" destOrd="0" presId="urn:microsoft.com/office/officeart/2018/2/layout/IconVerticalSolidList"/>
    <dgm:cxn modelId="{2D56A5D2-7232-4F26-8FA5-E6EBA4A10C5F}" type="presParOf" srcId="{CBFF4F9B-631D-4AC2-B498-38354A572426}" destId="{4D8A25D6-B8E4-49DF-BC77-8CBC3535A5C8}" srcOrd="0" destOrd="0" presId="urn:microsoft.com/office/officeart/2018/2/layout/IconVerticalSolidList"/>
    <dgm:cxn modelId="{7786452F-E4FC-42E9-AC54-BA9E3A9AED88}" type="presParOf" srcId="{CBFF4F9B-631D-4AC2-B498-38354A572426}" destId="{128CEE0F-5DAF-4296-BDCB-875B982AB3B1}" srcOrd="1" destOrd="0" presId="urn:microsoft.com/office/officeart/2018/2/layout/IconVerticalSolidList"/>
    <dgm:cxn modelId="{B8661749-1773-4455-BB60-4FFD2D4DEA7E}" type="presParOf" srcId="{CBFF4F9B-631D-4AC2-B498-38354A572426}" destId="{8ED569F9-8819-4D8D-A219-A226DCD0E740}" srcOrd="2" destOrd="0" presId="urn:microsoft.com/office/officeart/2018/2/layout/IconVerticalSolidList"/>
    <dgm:cxn modelId="{F8820914-2D7A-4E62-9B50-456BE435A3A7}" type="presParOf" srcId="{CBFF4F9B-631D-4AC2-B498-38354A572426}" destId="{4B22796C-71DF-4358-A20B-EA000444156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A7E89-9CC3-4FB4-A701-CF10EA6E29ED}">
      <dsp:nvSpPr>
        <dsp:cNvPr id="0" name=""/>
        <dsp:cNvSpPr/>
      </dsp:nvSpPr>
      <dsp:spPr>
        <a:xfrm>
          <a:off x="0" y="3679"/>
          <a:ext cx="7012370" cy="7836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76641-76BC-4909-BA3B-BC7367841AB4}">
      <dsp:nvSpPr>
        <dsp:cNvPr id="0" name=""/>
        <dsp:cNvSpPr/>
      </dsp:nvSpPr>
      <dsp:spPr>
        <a:xfrm>
          <a:off x="237047" y="179995"/>
          <a:ext cx="430995" cy="4309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B535F-D186-44BB-95CD-8253B55BA5D7}">
      <dsp:nvSpPr>
        <dsp:cNvPr id="0" name=""/>
        <dsp:cNvSpPr/>
      </dsp:nvSpPr>
      <dsp:spPr>
        <a:xfrm>
          <a:off x="905091" y="3679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dire		  dire (1)		d i re (3)</a:t>
          </a:r>
          <a:endParaRPr lang="en-US" sz="1900" kern="1200" dirty="0"/>
        </a:p>
      </dsp:txBody>
      <dsp:txXfrm>
        <a:off x="905091" y="3679"/>
        <a:ext cx="6107278" cy="783628"/>
      </dsp:txXfrm>
    </dsp:sp>
    <dsp:sp modelId="{A0049A98-DCCD-4C33-87B5-3701E74388D2}">
      <dsp:nvSpPr>
        <dsp:cNvPr id="0" name=""/>
        <dsp:cNvSpPr/>
      </dsp:nvSpPr>
      <dsp:spPr>
        <a:xfrm>
          <a:off x="0" y="988332"/>
          <a:ext cx="7012370" cy="7836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8DCF1-29EE-476A-8280-0979BB63BD10}">
      <dsp:nvSpPr>
        <dsp:cNvPr id="0" name=""/>
        <dsp:cNvSpPr/>
      </dsp:nvSpPr>
      <dsp:spPr>
        <a:xfrm>
          <a:off x="237047" y="1159531"/>
          <a:ext cx="430995" cy="4309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1106C-7B05-40B4-924B-513E9D5B3592}">
      <dsp:nvSpPr>
        <dsp:cNvPr id="0" name=""/>
        <dsp:cNvSpPr/>
      </dsp:nvSpPr>
      <dsp:spPr>
        <a:xfrm>
          <a:off x="905091" y="983215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mettre		  met </a:t>
          </a:r>
          <a:r>
            <a:rPr lang="fr-CA" sz="1900" kern="1200" dirty="0" err="1"/>
            <a:t>tre</a:t>
          </a:r>
          <a:r>
            <a:rPr lang="fr-CA" sz="1900" kern="1200" dirty="0"/>
            <a:t> (2)		m  et t re (4)</a:t>
          </a:r>
          <a:endParaRPr lang="en-US" sz="1900" kern="1200" dirty="0"/>
        </a:p>
      </dsp:txBody>
      <dsp:txXfrm>
        <a:off x="905091" y="983215"/>
        <a:ext cx="6107278" cy="783628"/>
      </dsp:txXfrm>
    </dsp:sp>
    <dsp:sp modelId="{DFCB7EB0-FDEC-46C4-9470-D619F7B959AA}">
      <dsp:nvSpPr>
        <dsp:cNvPr id="0" name=""/>
        <dsp:cNvSpPr/>
      </dsp:nvSpPr>
      <dsp:spPr>
        <a:xfrm>
          <a:off x="0" y="1962751"/>
          <a:ext cx="7012370" cy="7836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30052-B2C5-42E1-B40A-19694424B9DC}">
      <dsp:nvSpPr>
        <dsp:cNvPr id="0" name=""/>
        <dsp:cNvSpPr/>
      </dsp:nvSpPr>
      <dsp:spPr>
        <a:xfrm>
          <a:off x="237047" y="2139067"/>
          <a:ext cx="430995" cy="4309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6B719-2FCA-48AD-AD9E-D244DAFFAC7B}">
      <dsp:nvSpPr>
        <dsp:cNvPr id="0" name=""/>
        <dsp:cNvSpPr/>
      </dsp:nvSpPr>
      <dsp:spPr>
        <a:xfrm>
          <a:off x="905091" y="1962751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venir		  </a:t>
          </a:r>
          <a:r>
            <a:rPr lang="fr-CA" sz="1900" kern="1200" dirty="0" err="1"/>
            <a:t>ve</a:t>
          </a:r>
          <a:r>
            <a:rPr lang="fr-CA" sz="1900" kern="1200" dirty="0"/>
            <a:t> </a:t>
          </a:r>
          <a:r>
            <a:rPr lang="fr-CA" sz="1900" kern="1200" dirty="0" err="1"/>
            <a:t>nir</a:t>
          </a:r>
          <a:r>
            <a:rPr lang="fr-CA" sz="1900" kern="1200" dirty="0"/>
            <a:t> (2)		v e n i r (5)</a:t>
          </a:r>
          <a:endParaRPr lang="en-US" sz="1900" kern="1200" dirty="0"/>
        </a:p>
      </dsp:txBody>
      <dsp:txXfrm>
        <a:off x="905091" y="1962751"/>
        <a:ext cx="6107278" cy="783628"/>
      </dsp:txXfrm>
    </dsp:sp>
    <dsp:sp modelId="{1611D30C-5D6A-4C94-9F64-A6427E08F4C5}">
      <dsp:nvSpPr>
        <dsp:cNvPr id="0" name=""/>
        <dsp:cNvSpPr/>
      </dsp:nvSpPr>
      <dsp:spPr>
        <a:xfrm>
          <a:off x="0" y="2901068"/>
          <a:ext cx="7012370" cy="7836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DEFFF0-311D-496C-8AC1-CA6006832B57}">
      <dsp:nvSpPr>
        <dsp:cNvPr id="0" name=""/>
        <dsp:cNvSpPr/>
      </dsp:nvSpPr>
      <dsp:spPr>
        <a:xfrm>
          <a:off x="237047" y="3118603"/>
          <a:ext cx="430995" cy="4309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29EB3-B271-40C9-B428-538DC88E09F4}">
      <dsp:nvSpPr>
        <dsp:cNvPr id="0" name=""/>
        <dsp:cNvSpPr/>
      </dsp:nvSpPr>
      <dsp:spPr>
        <a:xfrm>
          <a:off x="905091" y="2942287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te		  te (1)			t e (2)</a:t>
          </a:r>
          <a:endParaRPr lang="en-US" sz="1900" kern="1200" dirty="0"/>
        </a:p>
      </dsp:txBody>
      <dsp:txXfrm>
        <a:off x="905091" y="2942287"/>
        <a:ext cx="6107278" cy="783628"/>
      </dsp:txXfrm>
    </dsp:sp>
    <dsp:sp modelId="{4D8A25D6-B8E4-49DF-BC77-8CBC3535A5C8}">
      <dsp:nvSpPr>
        <dsp:cNvPr id="0" name=""/>
        <dsp:cNvSpPr/>
      </dsp:nvSpPr>
      <dsp:spPr>
        <a:xfrm>
          <a:off x="0" y="3921823"/>
          <a:ext cx="7012370" cy="7836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CEE0F-5DAF-4296-BDCB-875B982AB3B1}">
      <dsp:nvSpPr>
        <dsp:cNvPr id="0" name=""/>
        <dsp:cNvSpPr/>
      </dsp:nvSpPr>
      <dsp:spPr>
        <a:xfrm>
          <a:off x="237047" y="4098139"/>
          <a:ext cx="430995" cy="43099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2796C-71DF-4358-A20B-EA0004441568}">
      <dsp:nvSpPr>
        <dsp:cNvPr id="0" name=""/>
        <dsp:cNvSpPr/>
      </dsp:nvSpPr>
      <dsp:spPr>
        <a:xfrm>
          <a:off x="905091" y="3921823"/>
          <a:ext cx="6107278" cy="7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82934" rIns="82934" bIns="8293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puis		  puis (1)		p u </a:t>
          </a:r>
          <a:r>
            <a:rPr lang="fr-CA" sz="1900" kern="1200" dirty="0" err="1"/>
            <a:t>is</a:t>
          </a:r>
          <a:r>
            <a:rPr lang="fr-CA" sz="1900" kern="1200" dirty="0"/>
            <a:t> (3)</a:t>
          </a:r>
          <a:endParaRPr lang="en-US" sz="1900" kern="1200" dirty="0"/>
        </a:p>
      </dsp:txBody>
      <dsp:txXfrm>
        <a:off x="905091" y="3921823"/>
        <a:ext cx="6107278" cy="783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D940E-66D5-4E76-B142-309042F97E9F}" type="datetimeFigureOut">
              <a:rPr lang="fr-CA" smtClean="0"/>
              <a:t>2020-04-16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069A1-BE2E-4C3F-8738-6ACFC21E7C7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059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069A1-BE2E-4C3F-8738-6ACFC21E7C7A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841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069A1-BE2E-4C3F-8738-6ACFC21E7C7A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5873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069A1-BE2E-4C3F-8738-6ACFC21E7C7A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9159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les sons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069A1-BE2E-4C3F-8738-6ACFC21E7C7A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985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8D64D8-E84F-45DB-A1FA-BDA3EB1E9FBC}" type="datetimeFigureOut">
              <a:rPr lang="fr-CA" smtClean="0"/>
              <a:t>2020-04-16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034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2020-04-16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510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8D64D8-E84F-45DB-A1FA-BDA3EB1E9FBC}" type="datetimeFigureOut">
              <a:rPr lang="fr-CA" smtClean="0"/>
              <a:t>2020-04-16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188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2020-04-16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744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8D64D8-E84F-45DB-A1FA-BDA3EB1E9FBC}" type="datetimeFigureOut">
              <a:rPr lang="fr-CA" smtClean="0"/>
              <a:t>2020-04-16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516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2020-04-16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58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2020-04-16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560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2020-04-16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83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2020-04-16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031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8D64D8-E84F-45DB-A1FA-BDA3EB1E9FBC}" type="datetimeFigureOut">
              <a:rPr lang="fr-CA" smtClean="0"/>
              <a:t>2020-04-16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118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D64D8-E84F-45DB-A1FA-BDA3EB1E9FBC}" type="datetimeFigureOut">
              <a:rPr lang="fr-CA" smtClean="0"/>
              <a:t>2020-04-16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144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58D64D8-E84F-45DB-A1FA-BDA3EB1E9FBC}" type="datetimeFigureOut">
              <a:rPr lang="fr-CA" smtClean="0"/>
              <a:t>2020-04-16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3FC47BC-6570-4CE6-85A0-F33DF02BB3E5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383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18A306-443B-4844-9884-D3E2C3B37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30D2A-93AA-410C-B1BB-98FEA2990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0EF52A-1A39-47D8-AA03-47A1C47BE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6DE2E2-8696-47C1-8B42-A04B409BC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3E93C31-371A-4A11-829F-59379A87F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675" y="2239570"/>
            <a:ext cx="6228950" cy="37033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fr-CA" sz="6600" b="1" dirty="0">
                <a:solidFill>
                  <a:schemeClr val="accent2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r>
              <a:rPr lang="fr-CA" sz="6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La semaine du </a:t>
            </a:r>
            <a:br>
              <a:rPr lang="fr-CA" sz="6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r>
              <a:rPr lang="fr-CA" sz="6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27 avril au 1</a:t>
            </a:r>
            <a:r>
              <a:rPr lang="fr-CA" sz="6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er</a:t>
            </a:r>
            <a:r>
              <a:rPr lang="fr-CA" sz="6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mai</a:t>
            </a:r>
            <a:br>
              <a:rPr lang="fr-CA" sz="6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br>
              <a:rPr lang="fr-CA" sz="6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br>
              <a:rPr lang="fr-CA" sz="6600" dirty="0">
                <a:solidFill>
                  <a:schemeClr val="tx2">
                    <a:lumMod val="2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endParaRPr lang="en-US" sz="6600" dirty="0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D976D6-8C98-48CC-8C34-0468F3167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6FB229-CC6A-4546-9466-108615926E76}"/>
              </a:ext>
            </a:extLst>
          </p:cNvPr>
          <p:cNvSpPr/>
          <p:nvPr/>
        </p:nvSpPr>
        <p:spPr>
          <a:xfrm>
            <a:off x="1515955" y="1801988"/>
            <a:ext cx="30785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6000" dirty="0">
                <a:solidFill>
                  <a:schemeClr val="accent2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Les mots fréquents</a:t>
            </a:r>
            <a:br>
              <a:rPr lang="fr-CA" sz="6000" dirty="0">
                <a:solidFill>
                  <a:schemeClr val="accent2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</a:br>
            <a:r>
              <a:rPr lang="fr-CA" sz="6000" dirty="0">
                <a:solidFill>
                  <a:schemeClr val="accent2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et le son </a:t>
            </a:r>
            <a:r>
              <a:rPr lang="fr-CA" sz="6000" b="1" u="sng" dirty="0" err="1">
                <a:solidFill>
                  <a:schemeClr val="accent2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oin</a:t>
            </a:r>
            <a:endParaRPr lang="fr-CA" sz="6000" b="1" u="sn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A131A1-CB54-4408-B06B-626F3B78FAC0}"/>
              </a:ext>
            </a:extLst>
          </p:cNvPr>
          <p:cNvSpPr/>
          <p:nvPr/>
        </p:nvSpPr>
        <p:spPr>
          <a:xfrm>
            <a:off x="4149854" y="5740521"/>
            <a:ext cx="8006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400" b="1" dirty="0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* click the           to </a:t>
            </a:r>
            <a:r>
              <a:rPr lang="fr-CA" sz="4400" b="1" dirty="0" err="1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hear</a:t>
            </a:r>
            <a:r>
              <a:rPr lang="fr-CA" sz="4400" b="1" dirty="0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</a:t>
            </a:r>
            <a:r>
              <a:rPr lang="fr-CA" sz="4400" b="1" dirty="0" err="1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each</a:t>
            </a:r>
            <a:r>
              <a:rPr lang="fr-CA" sz="4400" b="1" dirty="0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sentence and </a:t>
            </a:r>
            <a:r>
              <a:rPr lang="fr-CA" sz="4400" b="1" dirty="0" err="1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word</a:t>
            </a:r>
            <a:r>
              <a:rPr lang="fr-CA" b="1" dirty="0">
                <a:solidFill>
                  <a:schemeClr val="accent3">
                    <a:lumMod val="75000"/>
                  </a:schemeClr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.</a:t>
            </a:r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6891E3-9051-4120-BEB8-603CCF218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079" y="5993906"/>
            <a:ext cx="4857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61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29B287-1632-4784-94E8-5D1EEC0E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dire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ADDD95-E689-497C-BA68-4F17F90B4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1983541"/>
          </a:xfrm>
        </p:spPr>
        <p:txBody>
          <a:bodyPr/>
          <a:lstStyle/>
          <a:p>
            <a:r>
              <a:rPr lang="fr-CA" sz="4000" dirty="0"/>
              <a:t>Mon garçon vient me </a:t>
            </a:r>
            <a:r>
              <a:rPr lang="fr-CA" sz="4000" dirty="0">
                <a:highlight>
                  <a:srgbClr val="FFFF00"/>
                </a:highlight>
              </a:rPr>
              <a:t>dire</a:t>
            </a:r>
            <a:r>
              <a:rPr lang="fr-CA" sz="4000" dirty="0"/>
              <a:t> lorsqu’il a bes</a:t>
            </a:r>
            <a:r>
              <a:rPr lang="fr-CA" sz="4000" b="1" dirty="0"/>
              <a:t>oin</a:t>
            </a:r>
            <a:r>
              <a:rPr lang="fr-CA" sz="4000" dirty="0"/>
              <a:t> d’un mouchoir.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1030" name="Picture 6" descr="57,294 Mother And Son Stock Illustrations, Cliparts And Royalty ...">
            <a:extLst>
              <a:ext uri="{FF2B5EF4-FFF2-40B4-BE49-F238E27FC236}">
                <a16:creationId xmlns:a16="http://schemas.microsoft.com/office/drawing/2014/main" id="{D3907572-4052-418B-9F25-EB92E8851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41" y="4001643"/>
            <a:ext cx="2518264" cy="251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Kleenex Box Cliparts, Download Free Clip Art, Free Clip Art ...">
            <a:extLst>
              <a:ext uri="{FF2B5EF4-FFF2-40B4-BE49-F238E27FC236}">
                <a16:creationId xmlns:a16="http://schemas.microsoft.com/office/drawing/2014/main" id="{A113EBBF-08AE-45B1-96CA-C0BAB37B0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25" y="4293496"/>
            <a:ext cx="2117700" cy="222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peech Bubble transparent PNG - StickPNG">
            <a:extLst>
              <a:ext uri="{FF2B5EF4-FFF2-40B4-BE49-F238E27FC236}">
                <a16:creationId xmlns:a16="http://schemas.microsoft.com/office/drawing/2014/main" id="{599262A9-83F8-4C2D-BE6D-C8817CB8F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005" y="3429000"/>
            <a:ext cx="2804027" cy="21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608BD4-12AA-40C1-8281-373AB5C3D8ED}"/>
              </a:ext>
            </a:extLst>
          </p:cNvPr>
          <p:cNvSpPr/>
          <p:nvPr/>
        </p:nvSpPr>
        <p:spPr>
          <a:xfrm>
            <a:off x="5738080" y="3929651"/>
            <a:ext cx="20681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dirty="0">
                <a:latin typeface="Century Gothic" panose="020B0502020202020204" pitchFamily="34" charset="0"/>
              </a:rPr>
              <a:t>Maman, j’ai bes</a:t>
            </a:r>
            <a:r>
              <a:rPr lang="fr-CA" b="1" dirty="0">
                <a:latin typeface="Century Gothic" panose="020B0502020202020204" pitchFamily="34" charset="0"/>
              </a:rPr>
              <a:t>oin</a:t>
            </a:r>
            <a:r>
              <a:rPr lang="fr-CA" dirty="0">
                <a:latin typeface="Century Gothic" panose="020B0502020202020204" pitchFamily="34" charset="0"/>
              </a:rPr>
              <a:t> d’un mouchoir.</a:t>
            </a:r>
          </a:p>
        </p:txBody>
      </p:sp>
      <p:pic>
        <p:nvPicPr>
          <p:cNvPr id="8" name="dire">
            <a:hlinkClick r:id="" action="ppaction://media"/>
            <a:extLst>
              <a:ext uri="{FF2B5EF4-FFF2-40B4-BE49-F238E27FC236}">
                <a16:creationId xmlns:a16="http://schemas.microsoft.com/office/drawing/2014/main" id="{CCDD27E3-FE6E-461C-83B1-29BAF743B6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92695" y="3105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2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B76C75-9AFE-4C6B-8944-ADF445EDB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mettre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244708-B0AA-4037-BBBF-CFC63E3F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180489"/>
          </a:xfrm>
        </p:spPr>
        <p:txBody>
          <a:bodyPr/>
          <a:lstStyle/>
          <a:p>
            <a:r>
              <a:rPr lang="fr-CA" sz="4000" dirty="0"/>
              <a:t>J’aime </a:t>
            </a:r>
            <a:r>
              <a:rPr lang="fr-CA" sz="4000" dirty="0">
                <a:highlight>
                  <a:srgbClr val="FFFF00"/>
                </a:highlight>
              </a:rPr>
              <a:t>mettre</a:t>
            </a:r>
            <a:r>
              <a:rPr lang="fr-CA" sz="4000" dirty="0"/>
              <a:t> du shamp</a:t>
            </a:r>
            <a:r>
              <a:rPr lang="fr-CA" sz="4000" b="1" dirty="0"/>
              <a:t>oin</a:t>
            </a:r>
            <a:r>
              <a:rPr lang="fr-CA" sz="4000" dirty="0"/>
              <a:t>g dans mes cheveux.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2050" name="Picture 2" descr="WYHCI26 | HD++ | FREE Washing Your Hair Clipart Images Pack #6368">
            <a:extLst>
              <a:ext uri="{FF2B5EF4-FFF2-40B4-BE49-F238E27FC236}">
                <a16:creationId xmlns:a16="http://schemas.microsoft.com/office/drawing/2014/main" id="{5A263151-450B-4B11-B56B-D41BFED12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424" y="3750272"/>
            <a:ext cx="2284315" cy="25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ettre">
            <a:hlinkClick r:id="" action="ppaction://media"/>
            <a:extLst>
              <a:ext uri="{FF2B5EF4-FFF2-40B4-BE49-F238E27FC236}">
                <a16:creationId xmlns:a16="http://schemas.microsoft.com/office/drawing/2014/main" id="{E744F313-EF03-496A-AEA0-9002EEA53B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63200" y="37513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1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F1F984-A6CF-465B-AFB9-BBE99B79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venir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24AD56-F211-4075-9D5C-5E19D74BA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0813639" cy="1828796"/>
          </a:xfrm>
        </p:spPr>
        <p:txBody>
          <a:bodyPr/>
          <a:lstStyle/>
          <a:p>
            <a:r>
              <a:rPr lang="fr-CA" sz="3600" dirty="0"/>
              <a:t>Est-ce que tu aimerais </a:t>
            </a:r>
            <a:r>
              <a:rPr lang="fr-CA" sz="3600" dirty="0">
                <a:highlight>
                  <a:srgbClr val="FFFF00"/>
                </a:highlight>
              </a:rPr>
              <a:t>venir</a:t>
            </a:r>
            <a:r>
              <a:rPr lang="fr-CA" sz="3600" dirty="0"/>
              <a:t> au zoo avec moi pour voir des ping</a:t>
            </a:r>
            <a:r>
              <a:rPr lang="fr-CA" sz="3600" b="1" dirty="0"/>
              <a:t>ouin</a:t>
            </a:r>
            <a:r>
              <a:rPr lang="fr-CA" sz="3600" dirty="0"/>
              <a:t>s?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3076" name="Picture 4" descr="Amazon.com: EW Designs Cute Kids Nursery Zoo Animal Cartoon ...">
            <a:extLst>
              <a:ext uri="{FF2B5EF4-FFF2-40B4-BE49-F238E27FC236}">
                <a16:creationId xmlns:a16="http://schemas.microsoft.com/office/drawing/2014/main" id="{B6A74B7B-6CC9-45A0-B17E-CCC64BE8F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413" y="3429000"/>
            <a:ext cx="2123414" cy="27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venir">
            <a:hlinkClick r:id="" action="ppaction://media"/>
            <a:extLst>
              <a:ext uri="{FF2B5EF4-FFF2-40B4-BE49-F238E27FC236}">
                <a16:creationId xmlns:a16="http://schemas.microsoft.com/office/drawing/2014/main" id="{5CA01D6C-EEB6-4232-8E40-5DF2296718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57016" y="32789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2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90D726-8CC1-4B48-891C-78916D66A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164263-778A-4913-8C87-61AD72D6F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180489"/>
          </a:xfrm>
        </p:spPr>
        <p:txBody>
          <a:bodyPr/>
          <a:lstStyle/>
          <a:p>
            <a:r>
              <a:rPr lang="fr-CA" sz="4000" dirty="0"/>
              <a:t>N’oublie pas de </a:t>
            </a:r>
            <a:r>
              <a:rPr lang="fr-CA" sz="4000" dirty="0">
                <a:highlight>
                  <a:srgbClr val="FFFF00"/>
                </a:highlight>
              </a:rPr>
              <a:t>te</a:t>
            </a:r>
            <a:r>
              <a:rPr lang="fr-CA" sz="4000" dirty="0"/>
              <a:t> laver les mains avec du savon!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100" name="Picture 4" descr="Health Clipart - girl-washing-hands-in-a-sink - Classroom Clipart">
            <a:extLst>
              <a:ext uri="{FF2B5EF4-FFF2-40B4-BE49-F238E27FC236}">
                <a16:creationId xmlns:a16="http://schemas.microsoft.com/office/drawing/2014/main" id="{48FC6B91-0EA2-47C4-BA37-3E42FFC01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971" y="3930236"/>
            <a:ext cx="3781835" cy="255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e">
            <a:hlinkClick r:id="" action="ppaction://media"/>
            <a:extLst>
              <a:ext uri="{FF2B5EF4-FFF2-40B4-BE49-F238E27FC236}">
                <a16:creationId xmlns:a16="http://schemas.microsoft.com/office/drawing/2014/main" id="{69CC7DEC-5911-4528-A11D-E40402BA1C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16419" y="37513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0ACA1F-BD29-46B1-9143-170A66B0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puis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74F086-51DF-4D08-95C6-869956A5B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968" y="2182967"/>
            <a:ext cx="9268905" cy="1792380"/>
          </a:xfrm>
        </p:spPr>
        <p:txBody>
          <a:bodyPr/>
          <a:lstStyle/>
          <a:p>
            <a:r>
              <a:rPr lang="fr-CA" sz="4000" dirty="0"/>
              <a:t>Après le souper, je me suis laver les mains, </a:t>
            </a:r>
            <a:r>
              <a:rPr lang="fr-CA" sz="4000" dirty="0">
                <a:highlight>
                  <a:srgbClr val="FFFF00"/>
                </a:highlight>
              </a:rPr>
              <a:t>puis</a:t>
            </a:r>
            <a:r>
              <a:rPr lang="fr-CA" sz="4000" dirty="0"/>
              <a:t> je me suis brossé les dents.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9" name="Picture 4" descr="Clipart - Clipart For Washing Hands | Transparent PNG Download ...">
            <a:extLst>
              <a:ext uri="{FF2B5EF4-FFF2-40B4-BE49-F238E27FC236}">
                <a16:creationId xmlns:a16="http://schemas.microsoft.com/office/drawing/2014/main" id="{9FC06B89-2FDB-4CBA-AF57-C6F0B924F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762" y="3975347"/>
            <a:ext cx="1908303" cy="266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rush teeth clipart boy brushing teeth – Gclipart.com">
            <a:extLst>
              <a:ext uri="{FF2B5EF4-FFF2-40B4-BE49-F238E27FC236}">
                <a16:creationId xmlns:a16="http://schemas.microsoft.com/office/drawing/2014/main" id="{4F27BD87-AAA4-479B-86F3-F2A76FC46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51" y="4289699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0EE99F-F6EA-4D5A-9260-F45B52B9944C}"/>
              </a:ext>
            </a:extLst>
          </p:cNvPr>
          <p:cNvSpPr/>
          <p:nvPr/>
        </p:nvSpPr>
        <p:spPr>
          <a:xfrm>
            <a:off x="2780058" y="4767337"/>
            <a:ext cx="765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b="1" dirty="0">
                <a:latin typeface="Century Gothic" panose="020B0502020202020204" pitchFamily="34" charset="0"/>
              </a:rPr>
              <a:t>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CB6208-3CFF-4566-9CA5-1179BAE148DE}"/>
              </a:ext>
            </a:extLst>
          </p:cNvPr>
          <p:cNvSpPr/>
          <p:nvPr/>
        </p:nvSpPr>
        <p:spPr>
          <a:xfrm>
            <a:off x="7006787" y="4724099"/>
            <a:ext cx="569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200" b="1" dirty="0">
                <a:latin typeface="Century Gothic" panose="020B0502020202020204" pitchFamily="34" charset="0"/>
              </a:rPr>
              <a:t>2)</a:t>
            </a:r>
          </a:p>
        </p:txBody>
      </p:sp>
      <p:pic>
        <p:nvPicPr>
          <p:cNvPr id="11" name="puis">
            <a:hlinkClick r:id="" action="ppaction://media"/>
            <a:extLst>
              <a:ext uri="{FF2B5EF4-FFF2-40B4-BE49-F238E27FC236}">
                <a16:creationId xmlns:a16="http://schemas.microsoft.com/office/drawing/2014/main" id="{18485B6C-4941-4C9D-B10B-960082E013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29896" y="30791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3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70B4F-1F35-4BC7-864B-552FD569A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 Voici les cinq phrases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C0B81-9062-4860-A057-DB696C249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3348414"/>
            <a:ext cx="11029616" cy="3587261"/>
          </a:xfrm>
        </p:spPr>
        <p:txBody>
          <a:bodyPr>
            <a:normAutofit fontScale="85000" lnSpcReduction="20000"/>
          </a:bodyPr>
          <a:lstStyle/>
          <a:p>
            <a:r>
              <a:rPr lang="fr-CA" sz="3600" dirty="0"/>
              <a:t>Mon garçon vient me </a:t>
            </a:r>
            <a:r>
              <a:rPr lang="fr-CA" sz="3600" dirty="0">
                <a:highlight>
                  <a:srgbClr val="FFFF00"/>
                </a:highlight>
              </a:rPr>
              <a:t>dire</a:t>
            </a:r>
            <a:r>
              <a:rPr lang="fr-CA" sz="3600" dirty="0"/>
              <a:t> lorsqu’il a bes</a:t>
            </a:r>
            <a:r>
              <a:rPr lang="fr-CA" sz="3600" b="1" dirty="0"/>
              <a:t>oin</a:t>
            </a:r>
            <a:r>
              <a:rPr lang="fr-CA" sz="3600" dirty="0"/>
              <a:t> d’un mouchoir.</a:t>
            </a:r>
          </a:p>
          <a:p>
            <a:r>
              <a:rPr lang="fr-CA" sz="3600" dirty="0"/>
              <a:t>J’aime </a:t>
            </a:r>
            <a:r>
              <a:rPr lang="fr-CA" sz="3600" dirty="0">
                <a:highlight>
                  <a:srgbClr val="FFFF00"/>
                </a:highlight>
              </a:rPr>
              <a:t>mettre</a:t>
            </a:r>
            <a:r>
              <a:rPr lang="fr-CA" sz="3600" dirty="0"/>
              <a:t> du shamp</a:t>
            </a:r>
            <a:r>
              <a:rPr lang="fr-CA" sz="3600" b="1" dirty="0"/>
              <a:t>oin</a:t>
            </a:r>
            <a:r>
              <a:rPr lang="fr-CA" sz="3600" dirty="0"/>
              <a:t>g dans mes cheveux.</a:t>
            </a:r>
          </a:p>
          <a:p>
            <a:r>
              <a:rPr lang="fr-CA" sz="3600" dirty="0"/>
              <a:t>Est-ce que tu aimerais </a:t>
            </a:r>
            <a:r>
              <a:rPr lang="fr-CA" sz="3600" dirty="0">
                <a:highlight>
                  <a:srgbClr val="FFFF00"/>
                </a:highlight>
              </a:rPr>
              <a:t>venir</a:t>
            </a:r>
            <a:r>
              <a:rPr lang="fr-CA" sz="3600" dirty="0"/>
              <a:t> au zoo avec moi pour voir des ping</a:t>
            </a:r>
            <a:r>
              <a:rPr lang="fr-CA" sz="3600" b="1" dirty="0"/>
              <a:t>ouin</a:t>
            </a:r>
            <a:r>
              <a:rPr lang="fr-CA" sz="3600" dirty="0"/>
              <a:t>s?</a:t>
            </a:r>
          </a:p>
          <a:p>
            <a:r>
              <a:rPr lang="fr-CA" sz="3600" dirty="0"/>
              <a:t>N’oublie pas de </a:t>
            </a:r>
            <a:r>
              <a:rPr lang="fr-CA" sz="3600" dirty="0">
                <a:highlight>
                  <a:srgbClr val="FFFF00"/>
                </a:highlight>
              </a:rPr>
              <a:t>te</a:t>
            </a:r>
            <a:r>
              <a:rPr lang="fr-CA" sz="3600" dirty="0"/>
              <a:t> laver les mains avec du savon!</a:t>
            </a:r>
          </a:p>
          <a:p>
            <a:r>
              <a:rPr lang="fr-CA" sz="3600" dirty="0"/>
              <a:t>Après le souper, je me suis laver les mains, </a:t>
            </a:r>
            <a:r>
              <a:rPr lang="fr-CA" sz="3600" dirty="0">
                <a:highlight>
                  <a:srgbClr val="FFFF00"/>
                </a:highlight>
              </a:rPr>
              <a:t>puis</a:t>
            </a:r>
            <a:r>
              <a:rPr lang="fr-CA" sz="3600" dirty="0"/>
              <a:t> je me suis brossé les dents.</a:t>
            </a:r>
          </a:p>
          <a:p>
            <a:endParaRPr lang="fr-CA" sz="3600" dirty="0"/>
          </a:p>
          <a:p>
            <a:endParaRPr lang="fr-CA" sz="3600" dirty="0"/>
          </a:p>
          <a:p>
            <a:endParaRPr lang="fr-CA" sz="3600" dirty="0"/>
          </a:p>
          <a:p>
            <a:endParaRPr lang="fr-CA" sz="3600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1077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4E9B77-A24A-4879-AC16-8DC930AD2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A37055-08E9-4FC6-909B-D66887E60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9C8B35-87B0-40F5-9664-9C29A0D3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88BA7A-8734-4875-A572-8D0AA2A27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589F3DB-4FC5-407C-AB50-1C034BDDD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138" y="1166604"/>
            <a:ext cx="3269181" cy="47091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250000"/>
              </a:lnSpc>
            </a:pPr>
            <a:r>
              <a:rPr lang="fr-CA" sz="3200" b="1" dirty="0">
                <a:solidFill>
                  <a:schemeClr val="accent2"/>
                </a:solidFill>
              </a:rPr>
              <a:t>Les 5 mots </a:t>
            </a:r>
            <a:br>
              <a:rPr lang="fr-CA" sz="3200" b="1" dirty="0">
                <a:solidFill>
                  <a:schemeClr val="accent2"/>
                </a:solidFill>
              </a:rPr>
            </a:br>
            <a:r>
              <a:rPr lang="fr-CA" sz="3200" b="1" dirty="0">
                <a:solidFill>
                  <a:schemeClr val="accent2"/>
                </a:solidFill>
              </a:rPr>
              <a:t>les syllabes </a:t>
            </a:r>
            <a:br>
              <a:rPr lang="fr-CA" sz="3200" b="1" dirty="0">
                <a:solidFill>
                  <a:schemeClr val="accent2"/>
                </a:solidFill>
              </a:rPr>
            </a:br>
            <a:r>
              <a:rPr lang="fr-CA" sz="3200" b="1" dirty="0">
                <a:solidFill>
                  <a:schemeClr val="accent2"/>
                </a:solidFill>
              </a:rPr>
              <a:t>les sons</a:t>
            </a:r>
            <a:br>
              <a:rPr lang="fr-CA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77CC8C24-B2C2-4772-9BCF-2104F194D5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7856082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F08DF65-9F92-4290-B30A-6C55DFA183B7}"/>
              </a:ext>
            </a:extLst>
          </p:cNvPr>
          <p:cNvSpPr/>
          <p:nvPr/>
        </p:nvSpPr>
        <p:spPr>
          <a:xfrm>
            <a:off x="5461179" y="703216"/>
            <a:ext cx="10748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dirty="0">
                <a:solidFill>
                  <a:schemeClr val="accent2"/>
                </a:solidFill>
              </a:rPr>
              <a:t>le mot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D153F0-3C42-4E54-A62B-E4ABED724512}"/>
              </a:ext>
            </a:extLst>
          </p:cNvPr>
          <p:cNvSpPr/>
          <p:nvPr/>
        </p:nvSpPr>
        <p:spPr>
          <a:xfrm>
            <a:off x="7360669" y="710792"/>
            <a:ext cx="1487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dirty="0">
                <a:solidFill>
                  <a:schemeClr val="accent2"/>
                </a:solidFill>
              </a:rPr>
              <a:t>les syllabes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CD6FF8-F7ED-4AA7-93E2-37C66CC5F76C}"/>
              </a:ext>
            </a:extLst>
          </p:cNvPr>
          <p:cNvSpPr/>
          <p:nvPr/>
        </p:nvSpPr>
        <p:spPr>
          <a:xfrm>
            <a:off x="9795857" y="703170"/>
            <a:ext cx="1093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dirty="0">
                <a:solidFill>
                  <a:schemeClr val="accent2"/>
                </a:solidFill>
              </a:rPr>
              <a:t>les sons</a:t>
            </a:r>
          </a:p>
        </p:txBody>
      </p:sp>
    </p:spTree>
    <p:extLst>
      <p:ext uri="{BB962C8B-B14F-4D97-AF65-F5344CB8AC3E}">
        <p14:creationId xmlns:p14="http://schemas.microsoft.com/office/powerpoint/2010/main" val="1369725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e">
  <a:themeElements>
    <a:clrScheme name="Dividende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287</Words>
  <Application>Microsoft Office PowerPoint</Application>
  <PresentationFormat>Grand écran</PresentationFormat>
  <Paragraphs>39</Paragraphs>
  <Slides>8</Slides>
  <Notes>4</Notes>
  <HiddenSlides>0</HiddenSlides>
  <MMClips>5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Aldhabi</vt:lpstr>
      <vt:lpstr>Arial</vt:lpstr>
      <vt:lpstr>Calibri</vt:lpstr>
      <vt:lpstr>Century Gothic</vt:lpstr>
      <vt:lpstr>Gill Sans MT</vt:lpstr>
      <vt:lpstr>Wingdings 2</vt:lpstr>
      <vt:lpstr>Dividende</vt:lpstr>
      <vt:lpstr> La semaine du  27 avril au 1er mai   </vt:lpstr>
      <vt:lpstr>dire</vt:lpstr>
      <vt:lpstr>mettre</vt:lpstr>
      <vt:lpstr>venir</vt:lpstr>
      <vt:lpstr>te</vt:lpstr>
      <vt:lpstr>puis</vt:lpstr>
      <vt:lpstr> Voici les cinq phrases</vt:lpstr>
      <vt:lpstr>Les 5 mots  les syllabes  les sons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Meunier, Joline (ASD-N)</dc:creator>
  <cp:lastModifiedBy>Meunier, Joline (ASD-N)</cp:lastModifiedBy>
  <cp:revision>29</cp:revision>
  <dcterms:created xsi:type="dcterms:W3CDTF">2020-04-07T00:00:58Z</dcterms:created>
  <dcterms:modified xsi:type="dcterms:W3CDTF">2020-04-16T23:15:01Z</dcterms:modified>
</cp:coreProperties>
</file>