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5" r:id="rId6"/>
    <p:sldId id="276" r:id="rId7"/>
    <p:sldId id="277" r:id="rId8"/>
    <p:sldId id="278" r:id="rId9"/>
    <p:sldId id="279" r:id="rId10"/>
    <p:sldId id="280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3D6C2-C22B-4809-95CC-3F6237E5E6C6}" v="4" dt="2020-06-05T14:51:35.545"/>
    <p1510:client id="{1D50930F-4E07-45C0-AD0B-875F31EF66DB}" v="153" dt="2020-05-12T14:29:47.435"/>
    <p1510:client id="{E6384353-B43E-45C2-834F-A249086F2554}" v="1699" dt="2020-06-04T19:19:07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5033" autoAdjust="0"/>
  </p:normalViewPr>
  <p:slideViewPr>
    <p:cSldViewPr snapToGrid="0" snapToObjects="1">
      <p:cViewPr varScale="1">
        <p:scale>
          <a:sx n="84" d="100"/>
          <a:sy n="84" d="100"/>
        </p:scale>
        <p:origin x="67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81A9-CFC2-4640-899E-DD3E177BE50A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05DA-80A8-4B7B-B889-6C5700BB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E50F4-C55A-473A-A70B-4B042EF011A9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44625-0ADF-4414-89A2-9E135F0C8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A close up of a card&#10;&#10;Description generated with high confidence">
            <a:extLst>
              <a:ext uri="{FF2B5EF4-FFF2-40B4-BE49-F238E27FC236}">
                <a16:creationId xmlns:a16="http://schemas.microsoft.com/office/drawing/2014/main" xmlns="" id="{A18622D5-F595-4B89-B1C4-D0977035B9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71" r="7618"/>
          <a:stretch/>
        </p:blipFill>
        <p:spPr>
          <a:xfrm>
            <a:off x="20" y="975"/>
            <a:ext cx="6095980" cy="4232697"/>
          </a:xfrm>
          <a:prstGeom prst="rect">
            <a:avLst/>
          </a:prstGeom>
        </p:spPr>
      </p:pic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xmlns="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67"/>
          <a:stretch/>
        </p:blipFill>
        <p:spPr>
          <a:xfrm>
            <a:off x="-1590" y="4233672"/>
            <a:ext cx="6096000" cy="2624328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xmlns="" id="{2AA6C443-8004-4BAE-9153-688549A83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" y="1786"/>
            <a:ext cx="12188825" cy="68562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6AC673-CEE7-4518-8F5D-43D9D223988A}"/>
              </a:ext>
            </a:extLst>
          </p:cNvPr>
          <p:cNvSpPr txBox="1"/>
          <p:nvPr/>
        </p:nvSpPr>
        <p:spPr>
          <a:xfrm>
            <a:off x="6819899" y="1964267"/>
            <a:ext cx="4340225" cy="24214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800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The Space Race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AA820845-4DB6-4138-926A-B3C3389C6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9899" y="4385732"/>
            <a:ext cx="4340225" cy="14054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By ben allen</a:t>
            </a:r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xmlns="" id="{97E31D77-1EBD-439E-9E36-1B1DC06ABD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3733" y="0"/>
            <a:ext cx="680" cy="685800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xmlns="" id="{6D1D70FA-D0CF-4250-B70D-FE6CA44A0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-1590" y="4233672"/>
            <a:ext cx="6087381" cy="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C2219-68C7-416B-8418-37D0AF7D9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The space race was a competition between the us and the </a:t>
            </a:r>
            <a:r>
              <a:rPr lang="en-US" dirty="0" err="1">
                <a:latin typeface="Times New Roman"/>
                <a:cs typeface="Times New Roman"/>
              </a:rPr>
              <a:t>ussr</a:t>
            </a:r>
            <a:r>
              <a:rPr lang="en-US" dirty="0">
                <a:latin typeface="Times New Roman"/>
                <a:cs typeface="Times New Roman"/>
              </a:rPr>
              <a:t> to complete specific spaceflight goals.</a:t>
            </a:r>
          </a:p>
        </p:txBody>
      </p:sp>
      <p:pic>
        <p:nvPicPr>
          <p:cNvPr id="5" name="Picture 5" descr="A picture containing candelabra, object, sitting, long&#10;&#10;Description generated with very high confidence">
            <a:extLst>
              <a:ext uri="{FF2B5EF4-FFF2-40B4-BE49-F238E27FC236}">
                <a16:creationId xmlns:a16="http://schemas.microsoft.com/office/drawing/2014/main" xmlns="" id="{5DC06112-20F3-4C9A-BA28-E132EEA0D7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054" r="25054"/>
          <a:stretch/>
        </p:blipFill>
        <p:spPr>
          <a:xfrm>
            <a:off x="6702367" y="900022"/>
            <a:ext cx="5408822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E373D2-DB87-4B50-B571-E57387761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500" dirty="0">
                <a:latin typeface="Times New Roman"/>
                <a:cs typeface="Times New Roman"/>
              </a:rPr>
              <a:t>THEY GOT THEIR KNOWLEDGE FROM MAKING BALLISTIC MISSLES.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0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5D07D8-C670-446D-BABC-BA927D91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>
                <a:latin typeface="Times New Roman"/>
                <a:cs typeface="Times New Roman"/>
              </a:rPr>
              <a:t>The </a:t>
            </a:r>
            <a:r>
              <a:rPr lang="en-US" sz="2500" dirty="0" err="1">
                <a:latin typeface="Times New Roman"/>
                <a:cs typeface="Times New Roman"/>
              </a:rPr>
              <a:t>ussr</a:t>
            </a:r>
            <a:r>
              <a:rPr lang="en-US" sz="2500" dirty="0">
                <a:latin typeface="Times New Roman"/>
                <a:cs typeface="Times New Roman"/>
              </a:rPr>
              <a:t> put the first satellite ( Sputnik 1 ) Into space on </a:t>
            </a:r>
            <a:r>
              <a:rPr lang="en-US" sz="2500" dirty="0" err="1">
                <a:latin typeface="Times New Roman"/>
                <a:cs typeface="Times New Roman"/>
              </a:rPr>
              <a:t>october</a:t>
            </a:r>
            <a:r>
              <a:rPr lang="en-US" sz="2500" dirty="0">
                <a:latin typeface="Times New Roman"/>
                <a:cs typeface="Times New Roman"/>
              </a:rPr>
              <a:t> 4, 1957.</a:t>
            </a:r>
            <a:endParaRPr lang="en-US" dirty="0"/>
          </a:p>
        </p:txBody>
      </p:sp>
      <p:pic>
        <p:nvPicPr>
          <p:cNvPr id="5" name="Picture 5" descr="A picture containing satellite, transport, sitting, dark&#10;&#10;Description generated with very high confidence">
            <a:extLst>
              <a:ext uri="{FF2B5EF4-FFF2-40B4-BE49-F238E27FC236}">
                <a16:creationId xmlns:a16="http://schemas.microsoft.com/office/drawing/2014/main" xmlns="" id="{5DE12B15-8B48-46D8-A821-2D20E86EBD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1566" y="2075383"/>
            <a:ext cx="4548636" cy="4371973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A5831EA4-C0E9-4076-A6BB-3F30F8898F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53076" y="2016346"/>
            <a:ext cx="6336820" cy="4360651"/>
          </a:xfrm>
        </p:spPr>
      </p:pic>
    </p:spTree>
    <p:extLst>
      <p:ext uri="{BB962C8B-B14F-4D97-AF65-F5344CB8AC3E}">
        <p14:creationId xmlns:p14="http://schemas.microsoft.com/office/powerpoint/2010/main" val="222379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19B487-94DE-4D5D-AD86-1B7EE6D5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The first animal in space was a dog named </a:t>
            </a:r>
            <a:r>
              <a:rPr lang="en-US" dirty="0" err="1">
                <a:latin typeface="Times New Roman"/>
                <a:cs typeface="Times New Roman"/>
              </a:rPr>
              <a:t>laika</a:t>
            </a:r>
            <a:r>
              <a:rPr lang="en-US" dirty="0">
                <a:latin typeface="Times New Roman"/>
                <a:cs typeface="Times New Roman"/>
              </a:rPr>
              <a:t> in sputnik 2 by the </a:t>
            </a:r>
            <a:r>
              <a:rPr lang="en-US" dirty="0" err="1">
                <a:latin typeface="Times New Roman"/>
                <a:cs typeface="Times New Roman"/>
              </a:rPr>
              <a:t>ussr</a:t>
            </a:r>
            <a:r>
              <a:rPr lang="en-US" dirty="0">
                <a:latin typeface="Times New Roman"/>
                <a:cs typeface="Times New Roman"/>
              </a:rPr>
              <a:t> on </a:t>
            </a:r>
            <a:r>
              <a:rPr lang="en-US" dirty="0" err="1">
                <a:latin typeface="Times New Roman"/>
                <a:cs typeface="Times New Roman"/>
              </a:rPr>
              <a:t>november</a:t>
            </a:r>
            <a:r>
              <a:rPr lang="en-US" dirty="0">
                <a:latin typeface="Times New Roman"/>
                <a:cs typeface="Times New Roman"/>
              </a:rPr>
              <a:t> 3, 1957.</a:t>
            </a:r>
            <a:endParaRPr lang="en-US" dirty="0"/>
          </a:p>
        </p:txBody>
      </p:sp>
      <p:pic>
        <p:nvPicPr>
          <p:cNvPr id="5" name="Picture 5" descr="A picture containing airplane, engine&#10;&#10;Description generated with very high confidence">
            <a:extLst>
              <a:ext uri="{FF2B5EF4-FFF2-40B4-BE49-F238E27FC236}">
                <a16:creationId xmlns:a16="http://schemas.microsoft.com/office/drawing/2014/main" xmlns="" id="{96947561-8C9E-4064-8D8A-BB9B7788DE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9190" y="2338219"/>
            <a:ext cx="4422295" cy="3314340"/>
          </a:xfrm>
        </p:spPr>
      </p:pic>
      <p:pic>
        <p:nvPicPr>
          <p:cNvPr id="6" name="Picture 6" descr="A picture containing indoor, sitting, table, dog&#10;&#10;Description generated with very high confidence">
            <a:extLst>
              <a:ext uri="{FF2B5EF4-FFF2-40B4-BE49-F238E27FC236}">
                <a16:creationId xmlns:a16="http://schemas.microsoft.com/office/drawing/2014/main" xmlns="" id="{47EC9211-C297-4612-8131-FD14504F36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68027" y="2342890"/>
            <a:ext cx="4350048" cy="3304994"/>
          </a:xfrm>
        </p:spPr>
      </p:pic>
    </p:spTree>
    <p:extLst>
      <p:ext uri="{BB962C8B-B14F-4D97-AF65-F5344CB8AC3E}">
        <p14:creationId xmlns:p14="http://schemas.microsoft.com/office/powerpoint/2010/main" val="369205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39677B-803D-4002-975A-AA18D5E79E21}"/>
              </a:ext>
            </a:extLst>
          </p:cNvPr>
          <p:cNvSpPr txBox="1"/>
          <p:nvPr/>
        </p:nvSpPr>
        <p:spPr>
          <a:xfrm>
            <a:off x="755351" y="784106"/>
            <a:ext cx="9112369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latin typeface="Times New Roman"/>
                <a:cs typeface="Calibri"/>
              </a:rPr>
              <a:t>ON DECEMBER 18, 1958, THE US SENT THE FIRST COMMUNICATION SATELLITE INTO SPACE.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218214-8BD2-482D-AF39-EF401E8013A6}"/>
              </a:ext>
            </a:extLst>
          </p:cNvPr>
          <p:cNvSpPr txBox="1"/>
          <p:nvPr/>
        </p:nvSpPr>
        <p:spPr>
          <a:xfrm>
            <a:off x="566649" y="5569970"/>
            <a:ext cx="7602746" cy="8905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latin typeface="Times New Roman"/>
                <a:cs typeface="Times New Roman"/>
              </a:rPr>
              <a:t>THE LUNA 1, SENT BY THE USSR,WAS THE FIRST OBJECT ON THE MOON.</a:t>
            </a:r>
          </a:p>
        </p:txBody>
      </p:sp>
      <p:pic>
        <p:nvPicPr>
          <p:cNvPr id="6" name="Picture 6" descr="A picture containing outdoor, photo, black, train&#10;&#10;Description generated with very high confidence">
            <a:extLst>
              <a:ext uri="{FF2B5EF4-FFF2-40B4-BE49-F238E27FC236}">
                <a16:creationId xmlns:a16="http://schemas.microsoft.com/office/drawing/2014/main" xmlns="" id="{E9538099-7AB7-4FB9-B491-38D1F65C8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074" y="1709377"/>
            <a:ext cx="5174231" cy="305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3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7D41A5-DA7E-4EC5-B989-0ECF11AB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97" y="-297610"/>
            <a:ext cx="11469896" cy="18172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/>
                <a:cs typeface="Times New Roman"/>
              </a:rPr>
              <a:t>ON APRIL 12, 1961, THE USSR PUT YURI GAGARIN INTO SPACE.</a:t>
            </a:r>
            <a:endParaRPr lang="en-US" dirty="0">
              <a:latin typeface="Times New Roman"/>
              <a:ea typeface="+mj-lt"/>
              <a:cs typeface="Times New Roman"/>
            </a:endParaRPr>
          </a:p>
          <a:p>
            <a:endParaRPr lang="en-US" dirty="0">
              <a:cs typeface="Calibri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A71794C-65E7-43DD-9FBF-443D33B5E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9498" y="1289650"/>
            <a:ext cx="11958728" cy="577970"/>
          </a:xfrm>
        </p:spPr>
        <p:txBody>
          <a:bodyPr>
            <a:normAutofit lnSpcReduction="10000"/>
          </a:bodyPr>
          <a:lstStyle/>
          <a:p>
            <a:r>
              <a:rPr lang="en-US" sz="2500" cap="all" dirty="0">
                <a:latin typeface="Times New Roman"/>
                <a:cs typeface="Times New Roman"/>
              </a:rPr>
              <a:t>HE WAS THE FIRST HUMAN WHO WENT INTO SPACE.</a:t>
            </a:r>
            <a:endParaRPr lang="en-US" sz="2500" dirty="0">
              <a:ea typeface="+mn-lt"/>
              <a:cs typeface="+mn-lt"/>
            </a:endParaRPr>
          </a:p>
          <a:p>
            <a:pPr>
              <a:spcBef>
                <a:spcPct val="0"/>
              </a:spcBef>
              <a:spcAft>
                <a:spcPts val="0"/>
              </a:spcAft>
            </a:pPr>
            <a:endParaRPr lang="en-US" sz="2500" dirty="0">
              <a:ea typeface="+mn-lt"/>
              <a:cs typeface="+mn-lt"/>
            </a:endParaRPr>
          </a:p>
          <a:p>
            <a:endParaRPr lang="en-US" sz="2500" dirty="0">
              <a:latin typeface="Times New Roman"/>
              <a:cs typeface="Times New Roman"/>
            </a:endParaRPr>
          </a:p>
        </p:txBody>
      </p:sp>
      <p:pic>
        <p:nvPicPr>
          <p:cNvPr id="12" name="Picture 12" descr="A picture containing photo, water, man, holding&#10;&#10;Description generated with very high confidence">
            <a:extLst>
              <a:ext uri="{FF2B5EF4-FFF2-40B4-BE49-F238E27FC236}">
                <a16:creationId xmlns:a16="http://schemas.microsoft.com/office/drawing/2014/main" xmlns="" id="{F203DE01-1F53-4173-904E-2D0FE9925E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9500" b="19500"/>
          <a:stretch/>
        </p:blipFill>
        <p:spPr>
          <a:xfrm>
            <a:off x="506473" y="2279920"/>
            <a:ext cx="10325100" cy="3969110"/>
          </a:xfrm>
        </p:spPr>
      </p:pic>
    </p:spTree>
    <p:extLst>
      <p:ext uri="{BB962C8B-B14F-4D97-AF65-F5344CB8AC3E}">
        <p14:creationId xmlns:p14="http://schemas.microsoft.com/office/powerpoint/2010/main" val="340243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E64419-3E3E-488A-B5EC-FA60D06E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500" dirty="0">
                <a:latin typeface="Times New Roman"/>
                <a:cs typeface="Times New Roman"/>
              </a:rPr>
              <a:t>The </a:t>
            </a:r>
            <a:r>
              <a:rPr lang="en-US" sz="2500" err="1">
                <a:latin typeface="Times New Roman"/>
                <a:cs typeface="Times New Roman"/>
              </a:rPr>
              <a:t>us's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apollo</a:t>
            </a:r>
            <a:r>
              <a:rPr lang="en-US" sz="2500" dirty="0">
                <a:latin typeface="Times New Roman"/>
                <a:cs typeface="Times New Roman"/>
              </a:rPr>
              <a:t> 11 brought the first humans onto the moon on </a:t>
            </a:r>
            <a:r>
              <a:rPr lang="en-US" sz="2500" err="1">
                <a:latin typeface="Times New Roman"/>
                <a:cs typeface="Times New Roman"/>
              </a:rPr>
              <a:t>july</a:t>
            </a:r>
            <a:r>
              <a:rPr lang="en-US" sz="2500" dirty="0">
                <a:latin typeface="Times New Roman"/>
                <a:cs typeface="Times New Roman"/>
              </a:rPr>
              <a:t> 20, 1969, making the us the winners of the space race. The </a:t>
            </a:r>
            <a:r>
              <a:rPr lang="en-US" sz="2500" err="1">
                <a:latin typeface="Times New Roman"/>
                <a:cs typeface="Times New Roman"/>
              </a:rPr>
              <a:t>apollo</a:t>
            </a:r>
            <a:r>
              <a:rPr lang="en-US" sz="2500" dirty="0">
                <a:latin typeface="Times New Roman"/>
                <a:cs typeface="Times New Roman"/>
              </a:rPr>
              <a:t> 11 crew: </a:t>
            </a:r>
            <a:r>
              <a:rPr lang="en-US" sz="2500" err="1">
                <a:latin typeface="Times New Roman"/>
                <a:cs typeface="Times New Roman"/>
              </a:rPr>
              <a:t>neil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armstrong</a:t>
            </a:r>
            <a:r>
              <a:rPr lang="en-US" sz="2500" dirty="0">
                <a:latin typeface="Times New Roman"/>
                <a:cs typeface="Times New Roman"/>
              </a:rPr>
              <a:t>, buzz aldrin, and last but certainly not least, </a:t>
            </a:r>
            <a:r>
              <a:rPr lang="en-US" sz="2500">
                <a:latin typeface="Times New Roman"/>
                <a:cs typeface="Times New Roman"/>
              </a:rPr>
              <a:t>michael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collins</a:t>
            </a:r>
            <a:r>
              <a:rPr lang="en-US" sz="2500" dirty="0">
                <a:latin typeface="Times New Roman"/>
                <a:cs typeface="Times New Roman"/>
              </a:rPr>
              <a:t>. </a:t>
            </a:r>
            <a:endParaRPr lang="en-US"/>
          </a:p>
        </p:txBody>
      </p:sp>
      <p:pic>
        <p:nvPicPr>
          <p:cNvPr id="5" name="Picture 5" descr="A group of people wearing costumes&#10;&#10;Description generated with high confidence">
            <a:extLst>
              <a:ext uri="{FF2B5EF4-FFF2-40B4-BE49-F238E27FC236}">
                <a16:creationId xmlns:a16="http://schemas.microsoft.com/office/drawing/2014/main" xmlns="" id="{795A7DEC-1746-42EF-84D6-0DC10DA1A8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6667" y="2142067"/>
            <a:ext cx="4513604" cy="3649134"/>
          </a:xfrm>
        </p:spPr>
      </p:pic>
      <p:pic>
        <p:nvPicPr>
          <p:cNvPr id="6" name="Picture 6" descr="A picture containing outdoor, white, standing, cat&#10;&#10;Description generated with very high confidence">
            <a:extLst>
              <a:ext uri="{FF2B5EF4-FFF2-40B4-BE49-F238E27FC236}">
                <a16:creationId xmlns:a16="http://schemas.microsoft.com/office/drawing/2014/main" xmlns="" id="{A7AE62DA-445E-4503-9C9D-1236663DAC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40623" y="2145741"/>
            <a:ext cx="5201008" cy="3584274"/>
          </a:xfrm>
        </p:spPr>
      </p:pic>
    </p:spTree>
    <p:extLst>
      <p:ext uri="{BB962C8B-B14F-4D97-AF65-F5344CB8AC3E}">
        <p14:creationId xmlns:p14="http://schemas.microsoft.com/office/powerpoint/2010/main" val="1490077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xmlns="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91" t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8EC1A43B-D167-4E96-B7AD-61D3D9225C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86623E07-B4B3-43D5-AB6E-5FD9A1C11D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7"/>
          <a:stretch/>
        </p:blipFill>
        <p:spPr>
          <a:xfrm>
            <a:off x="5147732" y="93132"/>
            <a:ext cx="7044267" cy="6764867"/>
          </a:xfrm>
          <a:prstGeom prst="rect">
            <a:avLst/>
          </a:prstGeom>
        </p:spPr>
      </p:pic>
      <p:sp>
        <p:nvSpPr>
          <p:cNvPr id="103" name="Freeform 5">
            <a:extLst>
              <a:ext uri="{FF2B5EF4-FFF2-40B4-BE49-F238E27FC236}">
                <a16:creationId xmlns:a16="http://schemas.microsoft.com/office/drawing/2014/main" xmlns="" id="{C727912B-C157-4CDB-8486-00E702D36C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2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6333" y="2032000"/>
            <a:ext cx="4513792" cy="28193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>
                    <a:lumMod val="75000"/>
                  </a:schemeClr>
                </a:solidFill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6333" y="4851399"/>
            <a:ext cx="4513792" cy="91440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>
                    <a:lumMod val="75000"/>
                  </a:schemeClr>
                </a:solidFill>
                <a:cs typeface="Calibri"/>
              </a:rPr>
              <a:t>By ben allen</a:t>
            </a: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066D2AD-45B3-4580-A691-E5968F9B5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FE41CA-01C7-4999-9BC7-050FDE7EAF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5B2D66-8E18-46D7-967B-1A3B48ACF553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184</Words>
  <Application>Microsoft Office PowerPoint</Application>
  <PresentationFormat>Widescreen</PresentationFormat>
  <Paragraphs>15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Celestial</vt:lpstr>
      <vt:lpstr>PowerPoint Presentation</vt:lpstr>
      <vt:lpstr>The space race was a competition between the us and the ussr to complete specific spaceflight goals.</vt:lpstr>
      <vt:lpstr>The ussr put the first satellite ( Sputnik 1 ) Into space on october 4, 1957.</vt:lpstr>
      <vt:lpstr>The first animal in space was a dog named laika in sputnik 2 by the ussr on november 3, 1957.</vt:lpstr>
      <vt:lpstr>PowerPoint Presentation</vt:lpstr>
      <vt:lpstr>ON APRIL 12, 1961, THE USSR PUT YURI GAGARIN INTO SPACE. </vt:lpstr>
      <vt:lpstr>The us's apollo 11 brought the first humans onto the moon on july 20, 1969, making the us the winners of the space race. The apollo 11 crew: neil armstrong, buzz aldrin, and last but certainly not least, michael collins. 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Design</dc:title>
  <dc:creator/>
  <cp:lastModifiedBy/>
  <cp:revision>453</cp:revision>
  <dcterms:created xsi:type="dcterms:W3CDTF">2020-05-12T14:08:06Z</dcterms:created>
  <dcterms:modified xsi:type="dcterms:W3CDTF">2020-06-09T11:25:45Z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