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7" r:id="rId4"/>
    <p:sldId id="270" r:id="rId5"/>
    <p:sldId id="27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1FEC8-61B7-4C69-B999-4FFC0A137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87DAD-54C4-4700-BC89-2A3798172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710C8-D4B7-4BE0-A460-F983BDBF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1304E-516B-48F6-B7CE-6BFBEB7B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2C18D-7874-40C4-9693-246997F5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752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8A4E0-1E59-4FF9-B2A2-7B96B809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E8C01C-D81E-4F01-81A3-E1782F7D0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A58B5D-1536-453E-A1F9-309B63FA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A2947-E258-498E-874A-5EFD0D5C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2ABA3A-CA16-465E-B564-0C5A2D68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876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8EF820-49AA-41F9-B35F-591F88534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9B1710-3B4B-416C-AA1C-5D343B95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120A0B-94DF-4979-AF00-FB35972D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957E16-0132-4F1F-AD11-03FCAACA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87AB00-8C0E-4D58-B46F-0E3EE585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432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8B93D-F566-4D2B-9C2A-A331C293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8D105F-9768-4D68-AE1D-3F3D4891E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68CF88-13B0-4091-B8CF-5CCECF6D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B4E19C-D297-4C92-BD09-32F11537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D2E903-7DB1-44BB-A906-91C9B08D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976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98CD2-6959-4CB3-8FC2-7E5EFF4D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E7BE9-0BD7-4C23-8C06-2DE35AE4B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2B77D1-681D-4255-AE92-61F7DB66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277F1B-9A17-40CB-BD32-07EB589B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DC11BC-EE05-4D40-A693-B80EAB8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962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1EDAA-8E38-4C16-AEDD-F38E1376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E3536-234E-4EE5-BB65-6EACB98CA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E0656-CF6C-49E0-843E-D571EC45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45A934-2099-4714-89AC-9A76E76F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4ED1F0-E11A-4DE1-9893-1B17CEE1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C17DF1-5466-4350-9889-48757F2C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531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ECE6A-3949-4E37-819A-F9BDD1A2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9CACAC-66DC-466D-BD51-5C5EEE637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008B88-FFE4-4797-8790-27B91A9B8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218EE4-9FDF-465D-BE1F-ACCA43ED8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1F71BC-8448-4324-BCC4-8236BD558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8C7022-4343-4463-9EDE-B415783F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B7BFB2-F8D6-4BD7-A505-6258A2FB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CEBA5F-B619-429B-963F-427FEA58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02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797DC-8AF7-4F8A-89C6-A9F47DFA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ED114-649F-4C44-B5A8-3AE74D63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63BBD3-F7CA-4DA9-AB71-60E5AA63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0562C6-B43C-4C14-83E3-7D1C9FD9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888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55EF29-8925-4B7B-A2DF-B9A013CC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FF9E9C-C160-436B-8F80-7D5618C1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73B22C-557B-4DBC-B45C-29F7373A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EA563-923A-4C33-86BB-E15971F4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C7DDB7-CC0B-4CC5-AD5B-E033F7B6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6021BF-E569-4EF3-9A26-A83A4534D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DEEA00-3C40-4779-9CC6-72225C22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A07238-ED2E-44AF-866B-A45E2DC2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1EB670-A81C-4304-B145-A4722CF6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135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01585-8F8D-4066-BD59-BAB03C20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ECF379-D2D3-4723-ACE1-25B0C3D26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BD2FB6-9856-44FA-8B55-AFF7D0730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C35019-4C8D-430D-BAA3-A63F99D4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F1DBB7-352E-41EF-A8ED-F02F4122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E5DA64-B649-4B3F-908A-A7D4601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899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F46BB0-D5F9-4634-A918-42B40BB4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E89DE-B731-4497-81B2-78558B4B7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7E604-B6AB-499E-B735-71FF23C6E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FBE1-59EE-492A-8B1E-160BE7F8D06F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AC8E1-154F-4CA2-9CE2-5F46FA07B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5C28E2-5B31-4882-9785-AC83C1667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91B60-A5EC-4712-874F-CBC6E8541A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05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7795" y="677438"/>
            <a:ext cx="11036410" cy="12164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Le cycle de vie </a:t>
            </a:r>
            <a:r>
              <a:rPr lang="en-US" dirty="0" err="1">
                <a:latin typeface="Century Gothic" panose="020B0502020202020204" pitchFamily="34" charset="0"/>
              </a:rPr>
              <a:t>d’une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grenouille</a:t>
            </a:r>
            <a:endParaRPr lang="fr-CA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21" y="2148021"/>
            <a:ext cx="4979656" cy="38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5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427312" y="287767"/>
            <a:ext cx="10039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>
                <a:latin typeface="Century Gothic" panose="020B0502020202020204" pitchFamily="34" charset="0"/>
              </a:rPr>
              <a:t>Le cycle de vie d’une grenouille.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14" y="2057407"/>
            <a:ext cx="5242464" cy="4072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8578" y="2054404"/>
            <a:ext cx="324808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b="1" dirty="0">
                <a:latin typeface="Century Gothic" panose="020B0502020202020204" pitchFamily="34" charset="0"/>
              </a:rPr>
              <a:t>2. </a:t>
            </a:r>
            <a:r>
              <a:rPr lang="fr-CA" sz="1600" dirty="0">
                <a:latin typeface="Century Gothic" panose="020B0502020202020204" pitchFamily="34" charset="0"/>
              </a:rPr>
              <a:t>Les </a:t>
            </a:r>
            <a:r>
              <a:rPr lang="fr-CA" sz="1600" dirty="0" err="1">
                <a:latin typeface="Century Gothic" panose="020B0502020202020204" pitchFamily="34" charset="0"/>
              </a:rPr>
              <a:t>oeufs</a:t>
            </a:r>
            <a:r>
              <a:rPr lang="fr-CA" sz="1600" dirty="0">
                <a:latin typeface="Century Gothic" panose="020B0502020202020204" pitchFamily="34" charset="0"/>
              </a:rPr>
              <a:t> de la grenouille sont dans l’eau.  Ils sont collés ensemble dans un gel.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3502" y="3668048"/>
            <a:ext cx="309688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b="1" dirty="0">
                <a:latin typeface="Century Gothic" panose="020B0502020202020204" pitchFamily="34" charset="0"/>
              </a:rPr>
              <a:t>3. </a:t>
            </a:r>
            <a:r>
              <a:rPr lang="fr-CA" sz="1600" dirty="0">
                <a:latin typeface="Century Gothic" panose="020B0502020202020204" pitchFamily="34" charset="0"/>
              </a:rPr>
              <a:t>Un petit têtard se forme dans chaque </a:t>
            </a:r>
            <a:r>
              <a:rPr lang="fr-CA" sz="1600" dirty="0" err="1">
                <a:latin typeface="Century Gothic" panose="020B0502020202020204" pitchFamily="34" charset="0"/>
              </a:rPr>
              <a:t>oeuf</a:t>
            </a:r>
            <a:r>
              <a:rPr lang="fr-CA" sz="16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3502" y="5017052"/>
            <a:ext cx="330799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b="1" dirty="0">
                <a:latin typeface="Century Gothic" panose="020B0502020202020204" pitchFamily="34" charset="0"/>
              </a:rPr>
              <a:t>4. </a:t>
            </a:r>
            <a:r>
              <a:rPr lang="fr-CA" sz="1600" dirty="0">
                <a:latin typeface="Century Gothic" panose="020B0502020202020204" pitchFamily="34" charset="0"/>
              </a:rPr>
              <a:t>Le têtard grandit.  Il a une longue queue qu’il utilise pour se déplacer pour se nourrir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  <a:endParaRPr lang="fr-CA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6544" y="5491379"/>
            <a:ext cx="30882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b="1" dirty="0">
                <a:latin typeface="Century Gothic" panose="020B0502020202020204" pitchFamily="34" charset="0"/>
              </a:rPr>
              <a:t>5. </a:t>
            </a:r>
            <a:r>
              <a:rPr lang="fr-CA" sz="1600" dirty="0">
                <a:latin typeface="Century Gothic" panose="020B0502020202020204" pitchFamily="34" charset="0"/>
              </a:rPr>
              <a:t>Deux pattes de derrière se développent.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347" y="2531397"/>
            <a:ext cx="340743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b="1" dirty="0">
                <a:latin typeface="Century Gothic" panose="020B0502020202020204" pitchFamily="34" charset="0"/>
              </a:rPr>
              <a:t>7. </a:t>
            </a:r>
            <a:r>
              <a:rPr lang="fr-CA" sz="1600" dirty="0">
                <a:latin typeface="Century Gothic" panose="020B0502020202020204" pitchFamily="34" charset="0"/>
              </a:rPr>
              <a:t>La petite grenouille a maintenant quatre pattes.  Elle n’a plus de queue.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112" y="3606959"/>
            <a:ext cx="3045125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b="1" dirty="0">
                <a:latin typeface="Century Gothic" panose="020B0502020202020204" pitchFamily="34" charset="0"/>
              </a:rPr>
              <a:t>6. </a:t>
            </a:r>
            <a:r>
              <a:rPr lang="fr-CA" sz="1600" dirty="0">
                <a:latin typeface="Century Gothic" panose="020B0502020202020204" pitchFamily="34" charset="0"/>
              </a:rPr>
              <a:t>Ensuite apparaissent les deux pattes de devant. Le têtard continue de se développer</a:t>
            </a:r>
            <a:r>
              <a:rPr lang="fr-CA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>
            <a:off x="7716982" y="2469903"/>
            <a:ext cx="501596" cy="646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065698" y="4252823"/>
            <a:ext cx="327804" cy="146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824159" y="5624424"/>
            <a:ext cx="569343" cy="100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09237" y="5725208"/>
            <a:ext cx="1032007" cy="304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38423" y="3916392"/>
            <a:ext cx="1380226" cy="483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24781" y="2679076"/>
            <a:ext cx="992276" cy="327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3080" y="1323405"/>
            <a:ext cx="33147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Century Gothic" panose="020B0502020202020204" pitchFamily="34" charset="0"/>
              </a:rPr>
              <a:t>1. </a:t>
            </a:r>
            <a:r>
              <a:rPr lang="fr-CA" sz="1600" dirty="0">
                <a:latin typeface="Century Gothic" panose="020B0502020202020204" pitchFamily="34" charset="0"/>
              </a:rPr>
              <a:t>Premièrement, la grenouille pond des </a:t>
            </a:r>
            <a:r>
              <a:rPr lang="fr-CA" sz="1600" dirty="0" err="1">
                <a:latin typeface="Century Gothic" panose="020B0502020202020204" pitchFamily="34" charset="0"/>
              </a:rPr>
              <a:t>oeufs</a:t>
            </a:r>
            <a:r>
              <a:rPr lang="fr-CA" sz="1600" dirty="0">
                <a:latin typeface="Century Gothic" panose="020B0502020202020204" pitchFamily="34" charset="0"/>
              </a:rPr>
              <a:t> dans l’eau.</a:t>
            </a:r>
          </a:p>
        </p:txBody>
      </p:sp>
    </p:spTree>
    <p:extLst>
      <p:ext uri="{BB962C8B-B14F-4D97-AF65-F5344CB8AC3E}">
        <p14:creationId xmlns:p14="http://schemas.microsoft.com/office/powerpoint/2010/main" val="338583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9" y="14485"/>
            <a:ext cx="11834225" cy="5885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8327" y="5900289"/>
            <a:ext cx="423854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tiré du livre </a:t>
            </a:r>
            <a:r>
              <a:rPr lang="fr-CA" i="1" dirty="0">
                <a:latin typeface="Century Gothic" panose="020B0502020202020204" pitchFamily="34" charset="0"/>
              </a:rPr>
              <a:t>La grenouille et le têtard </a:t>
            </a:r>
            <a:r>
              <a:rPr lang="fr-CA" dirty="0">
                <a:latin typeface="Century Gothic" panose="020B0502020202020204" pitchFamily="34" charset="0"/>
              </a:rPr>
              <a:t>par Camilla de la </a:t>
            </a:r>
            <a:r>
              <a:rPr lang="fr-CA" dirty="0" err="1">
                <a:latin typeface="Century Gothic" panose="020B0502020202020204" pitchFamily="34" charset="0"/>
              </a:rPr>
              <a:t>Bédoyère</a:t>
            </a:r>
            <a:endParaRPr lang="fr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7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1623" cy="6228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649" y="60385"/>
            <a:ext cx="6096837" cy="6107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725" y="6167887"/>
            <a:ext cx="423854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tiré du livre </a:t>
            </a:r>
            <a:r>
              <a:rPr lang="fr-CA" i="1" dirty="0">
                <a:latin typeface="Century Gothic" panose="020B0502020202020204" pitchFamily="34" charset="0"/>
              </a:rPr>
              <a:t>La grenouille et le têtard </a:t>
            </a:r>
            <a:r>
              <a:rPr lang="fr-CA" dirty="0">
                <a:latin typeface="Century Gothic" panose="020B0502020202020204" pitchFamily="34" charset="0"/>
              </a:rPr>
              <a:t>par Camilla de la </a:t>
            </a:r>
            <a:r>
              <a:rPr lang="fr-CA" dirty="0" err="1">
                <a:latin typeface="Century Gothic" panose="020B0502020202020204" pitchFamily="34" charset="0"/>
              </a:rPr>
              <a:t>Bédoyère</a:t>
            </a:r>
            <a:endParaRPr lang="fr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1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" y="360871"/>
            <a:ext cx="2359553" cy="156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61" y="362662"/>
            <a:ext cx="2339552" cy="1559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45" y="520197"/>
            <a:ext cx="3088378" cy="1244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23" y="542008"/>
            <a:ext cx="3273695" cy="1420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" y="3312827"/>
            <a:ext cx="2719476" cy="181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936" y="2156460"/>
            <a:ext cx="225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La grenouille pond des </a:t>
            </a:r>
            <a:r>
              <a:rPr lang="fr-CA" dirty="0" err="1">
                <a:latin typeface="Century Gothic" panose="020B0502020202020204" pitchFamily="34" charset="0"/>
              </a:rPr>
              <a:t>oeufs</a:t>
            </a:r>
            <a:r>
              <a:rPr lang="fr-CA" dirty="0">
                <a:latin typeface="Century Gothic" panose="020B0502020202020204" pitchFamily="34" charset="0"/>
              </a:rPr>
              <a:t> dans l’eau</a:t>
            </a:r>
            <a:r>
              <a:rPr lang="en-US" dirty="0"/>
              <a:t>.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3100824" y="2190065"/>
            <a:ext cx="219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Voici le têtard à une semaine</a:t>
            </a:r>
            <a:r>
              <a:rPr lang="en-US" dirty="0">
                <a:latin typeface="Century Gothic" panose="020B0502020202020204" pitchFamily="34" charset="0"/>
              </a:rPr>
              <a:t> de vie.</a:t>
            </a:r>
            <a:endParaRPr lang="fr-CA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9760" y="2190065"/>
            <a:ext cx="240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Voici le têtard à 6 semaines. Les pattes  de derrière poussent.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8240" y="2362200"/>
            <a:ext cx="2849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Voici le têtard à 8 semaines. Les pattes de derrière se forment et la queue commence à rétrécir.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" y="5125542"/>
            <a:ext cx="30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La grenouille est adulte.  Elle pond des </a:t>
            </a:r>
            <a:r>
              <a:rPr lang="fr-CA" dirty="0" err="1">
                <a:latin typeface="Century Gothic" panose="020B0502020202020204" pitchFamily="34" charset="0"/>
              </a:rPr>
              <a:t>oeufs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777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203</Words>
  <Application>Microsoft Office PowerPoint</Application>
  <PresentationFormat>Grand écran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Thème Office</vt:lpstr>
      <vt:lpstr>Le cycle de vie d’une grenouille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Meunier, Joline (ASD-N)</dc:creator>
  <cp:lastModifiedBy>Meunier, Joline (ASD-N)</cp:lastModifiedBy>
  <cp:revision>2</cp:revision>
  <dcterms:created xsi:type="dcterms:W3CDTF">2020-05-01T17:47:38Z</dcterms:created>
  <dcterms:modified xsi:type="dcterms:W3CDTF">2020-05-01T17:49:08Z</dcterms:modified>
</cp:coreProperties>
</file>