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3" r:id="rId3"/>
    <p:sldId id="264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42B7A-9B85-45AA-AEDA-EB04CEEDD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5A7477-333B-452B-9BC6-63D9BF29D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E856D7-9517-4F0E-AE50-6EC71B17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6CCEC9-7F3E-4571-82BF-8E8677E7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0B8BEC-C521-43BA-8E31-4531CA82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307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BD20F-27D1-4B9F-B5DA-ECE9BCE0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98746F-BADA-4A28-B7B9-CC353ED1E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E70397-0802-4115-BB55-06886478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E3CE1D-093C-4176-999F-D4B455C5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71E836-4777-45F0-A303-B5D50E21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684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D61B5C-D14C-4E13-A28D-E6D285958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D0356A-AD28-4C4D-9A25-3C5ABBC98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3E037B-5CC7-4064-BB95-E0E0C2EC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ABFBE-A938-46A8-8429-93F08537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D5462-2D15-4E08-AAA7-7239CD4C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91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6A9E0-00B6-4DD9-B78C-25A7EBF2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27238-940C-42C5-8694-7CD060FF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5B5337-3F2A-43A1-BFC3-15109EFB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06596-871D-4978-AB98-FA3A35BF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2B2A52-028A-420D-9F3E-A44E6C2D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85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DB882-5FBA-41DE-BF74-4A2B5BC5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FF94D9-F2B5-45B8-98EC-4B6A051C8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32BA7-9B55-4D8E-BF87-53CE57B3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E6C62-1352-4B94-9DC6-0F07B58AE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FE57A5-29BF-41E3-AAD1-BDE86122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418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340EA-30DC-42C2-AC08-A963C246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F26A8-69C7-4ADF-86AD-5965BC9D3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91F494-A7D7-486A-B27C-27C44E775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271BF1-76BE-4B96-BEF5-2FC3510E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1A0C81-4FE8-4EE4-9822-05E17CBA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834EA0-289A-4E58-9E7E-A1ED6D13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323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2DFDD-9606-4821-BBAA-14B9D3AC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F8DE87-C4AE-419D-870B-B916A284E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A8E72B-897D-4622-9C90-61DF016CB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14AC34-2A72-4ACA-A4F0-0FF76EEFF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1D5121-C96B-4F31-AE24-0896BD0AC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970A4D-E29B-445B-904F-242FB40B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D91881-3CD6-4E29-A686-0254BE55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AEBB94-FD83-4813-8FAC-75B98D7E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477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33FD4-976D-4625-932C-1150F14E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AEE6F8-CA3A-4845-81B0-D679F887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F5ACFB-9AB4-4633-A999-30D36256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9085EF-E115-4D0C-9CBA-99BA2AC8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03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2215F5-A432-4287-85FA-8F9C8825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3D0540-43CA-4C06-A3B7-E37D1A73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B57479-7CDA-447A-9425-9C8037F0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89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D6540-11AF-4871-AE22-FA7CB0F3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4099AE-7AFA-4421-B032-DA745C15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9BB0C3-75DB-4BB6-9A12-1BE39EEF3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18193A-453B-4E2F-B1B1-8A829C28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4BF6FA-A0C2-401D-AD10-F839C0E2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269736-6986-4243-9D7B-F4E24D6D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277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0DEE6-5F80-48AD-9CE7-A0263792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8D136B-ED89-4B90-873D-565D2222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D9692C-9DFA-4003-9E09-A6CD74204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98FA34-6599-41F2-A564-2652D277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ECAFC3-FA14-4A6E-B6B3-0AD55212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1F181A-A859-4BC5-B739-B6AB9768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11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10FBDF-C727-4464-A7FF-D8214EE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D0C5D-FBF9-427F-A9A8-728E425E3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60C89E-F505-4A33-9D1B-E5D6EF217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549F-3763-4056-91CD-094B708E6D2A}" type="datetimeFigureOut">
              <a:rPr lang="fr-CA" smtClean="0"/>
              <a:t>2020-05-01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B483E-1BE2-4124-86A8-EA3D9E870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E6B56-0FB7-4BC1-8FAC-14518FA82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D530-410F-4A3D-B616-6D7421589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380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680" y="260086"/>
            <a:ext cx="8807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>
                <a:latin typeface="Century Gothic" panose="020B0502020202020204" pitchFamily="34" charset="0"/>
              </a:rPr>
              <a:t>Cycle de vie d’une plante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1404956"/>
            <a:ext cx="10559242" cy="3305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264" y="5113529"/>
            <a:ext cx="176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On plante une graine.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16380" y="3741420"/>
            <a:ext cx="0" cy="975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2218" y="5108678"/>
            <a:ext cx="120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fr-CA" dirty="0"/>
              <a:t>graine</a:t>
            </a:r>
            <a:r>
              <a:rPr lang="en-US" dirty="0"/>
              <a:t> </a:t>
            </a:r>
            <a:r>
              <a:rPr lang="fr-CA" dirty="0"/>
              <a:t>germe</a:t>
            </a:r>
            <a:r>
              <a:rPr lang="en-US" dirty="0"/>
              <a:t>.</a:t>
            </a:r>
            <a:endParaRPr lang="fr-CA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76278" y="3741420"/>
            <a:ext cx="395" cy="1158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3731" y="511352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 </a:t>
            </a:r>
            <a:r>
              <a:rPr lang="fr-CA" dirty="0"/>
              <a:t>racines</a:t>
            </a:r>
            <a:r>
              <a:rPr lang="en-US" dirty="0"/>
              <a:t> </a:t>
            </a:r>
            <a:r>
              <a:rPr lang="fr-CA" dirty="0"/>
              <a:t>poussent</a:t>
            </a:r>
            <a:r>
              <a:rPr lang="en-US" dirty="0"/>
              <a:t>.</a:t>
            </a:r>
            <a:endParaRPr lang="fr-CA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553838" y="3913494"/>
            <a:ext cx="15240" cy="1005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1026" y="5092327"/>
            <a:ext cx="92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La tige pousse.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08320" y="3024446"/>
            <a:ext cx="7620" cy="1805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11192" y="5092327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feuilles poussent.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416042" y="2994661"/>
            <a:ext cx="0" cy="19202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872787" y="5061465"/>
            <a:ext cx="1578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La plante devient adulte.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0271760" y="2700950"/>
            <a:ext cx="9795" cy="2360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248690"/>
            <a:ext cx="8785860" cy="57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4" y="1828800"/>
            <a:ext cx="2613659" cy="1731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51" y="1830014"/>
            <a:ext cx="2185545" cy="172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44" y="1474012"/>
            <a:ext cx="2085913" cy="2085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21" y="1828799"/>
            <a:ext cx="2595150" cy="1731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1471" y="3672840"/>
            <a:ext cx="239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Century Gothic" panose="020B0502020202020204" pitchFamily="34" charset="0"/>
              </a:rPr>
              <a:t>Jour 1- </a:t>
            </a:r>
          </a:p>
          <a:p>
            <a:r>
              <a:rPr lang="fr-CA" sz="2400" dirty="0">
                <a:latin typeface="Century Gothic" panose="020B0502020202020204" pitchFamily="34" charset="0"/>
              </a:rPr>
              <a:t>Je plante une graine.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9121" y="3661141"/>
            <a:ext cx="262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Century Gothic" panose="020B0502020202020204" pitchFamily="34" charset="0"/>
              </a:rPr>
              <a:t>Jour 3- </a:t>
            </a:r>
          </a:p>
          <a:p>
            <a:r>
              <a:rPr lang="fr-CA" sz="2400" dirty="0">
                <a:latin typeface="Century Gothic" panose="020B0502020202020204" pitchFamily="34" charset="0"/>
              </a:rPr>
              <a:t>La graine germe.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0400" y="3642360"/>
            <a:ext cx="3050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Century Gothic" panose="020B0502020202020204" pitchFamily="34" charset="0"/>
              </a:rPr>
              <a:t>Jour 8-  </a:t>
            </a:r>
          </a:p>
          <a:p>
            <a:r>
              <a:rPr lang="fr-CA" sz="2400" dirty="0">
                <a:latin typeface="Century Gothic" panose="020B0502020202020204" pitchFamily="34" charset="0"/>
              </a:rPr>
              <a:t>Les racines poussent.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03354" y="3672840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Century Gothic" panose="020B0502020202020204" pitchFamily="34" charset="0"/>
              </a:rPr>
              <a:t>Jour 16- </a:t>
            </a:r>
          </a:p>
          <a:p>
            <a:r>
              <a:rPr lang="fr-CA" sz="2400" dirty="0">
                <a:latin typeface="Century Gothic" panose="020B0502020202020204" pitchFamily="34" charset="0"/>
              </a:rPr>
              <a:t>La plante pousse de plus en plus.</a:t>
            </a:r>
          </a:p>
        </p:txBody>
      </p:sp>
    </p:spTree>
    <p:extLst>
      <p:ext uri="{BB962C8B-B14F-4D97-AF65-F5344CB8AC3E}">
        <p14:creationId xmlns:p14="http://schemas.microsoft.com/office/powerpoint/2010/main" val="2320692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Grand écran</PresentationFormat>
  <Paragraphs>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Meunier, Joline (ASD-N)</dc:creator>
  <cp:lastModifiedBy>Meunier, Joline (ASD-N)</cp:lastModifiedBy>
  <cp:revision>2</cp:revision>
  <dcterms:created xsi:type="dcterms:W3CDTF">2020-05-01T17:45:30Z</dcterms:created>
  <dcterms:modified xsi:type="dcterms:W3CDTF">2020-05-01T17:46:53Z</dcterms:modified>
</cp:coreProperties>
</file>