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87" r:id="rId2"/>
    <p:sldId id="272" r:id="rId3"/>
    <p:sldId id="278" r:id="rId4"/>
    <p:sldId id="280" r:id="rId5"/>
    <p:sldId id="281" r:id="rId6"/>
    <p:sldId id="282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3530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358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24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04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435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0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13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43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9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77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71F8441-7E84-447D-B3D7-8C1DB79D7F5D}" type="datetimeFigureOut">
              <a:rPr lang="fr-CA" smtClean="0"/>
              <a:t>2020-05-19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6C44F8-8749-4FB3-A2F5-477170345F74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11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178198"/>
            <a:ext cx="8361229" cy="20982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Les habitats des animaux</a:t>
            </a:r>
            <a:endParaRPr lang="fr-CA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174" y="1035170"/>
            <a:ext cx="8833449" cy="126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2722554" y="390947"/>
            <a:ext cx="883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latin typeface="Century Gothic" panose="020B0502020202020204" pitchFamily="34" charset="0"/>
              </a:rPr>
              <a:t>Qu’est-ce qu’un habitat?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405" y="1375129"/>
            <a:ext cx="83493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Chaque animal, insecte et plante a un habitat.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2800" dirty="0">
                <a:latin typeface="Century Gothic" panose="020B0502020202020204" pitchFamily="34" charset="0"/>
              </a:rPr>
              <a:t>L'</a:t>
            </a:r>
            <a:r>
              <a:rPr lang="fr-FR" sz="2800" b="1" dirty="0">
                <a:latin typeface="Century Gothic" panose="020B0502020202020204" pitchFamily="34" charset="0"/>
              </a:rPr>
              <a:t>endroit</a:t>
            </a:r>
            <a:r>
              <a:rPr lang="fr-FR" sz="2800" dirty="0">
                <a:latin typeface="Century Gothic" panose="020B0502020202020204" pitchFamily="34" charset="0"/>
              </a:rPr>
              <a:t> où un animal ou une plante </a:t>
            </a:r>
            <a:r>
              <a:rPr lang="fr-FR" sz="2800" b="1" dirty="0">
                <a:latin typeface="Century Gothic" panose="020B0502020202020204" pitchFamily="34" charset="0"/>
              </a:rPr>
              <a:t>vit (</a:t>
            </a:r>
            <a:r>
              <a:rPr lang="fr-FR" sz="2800" b="1" dirty="0" err="1">
                <a:latin typeface="Century Gothic" panose="020B0502020202020204" pitchFamily="34" charset="0"/>
              </a:rPr>
              <a:t>lives</a:t>
            </a:r>
            <a:r>
              <a:rPr lang="fr-FR" sz="2800" b="1" dirty="0">
                <a:latin typeface="Century Gothic" panose="020B0502020202020204" pitchFamily="34" charset="0"/>
              </a:rPr>
              <a:t>)</a:t>
            </a:r>
            <a:r>
              <a:rPr lang="fr-FR" sz="2800" dirty="0">
                <a:latin typeface="Century Gothic" panose="020B0502020202020204" pitchFamily="34" charset="0"/>
              </a:rPr>
              <a:t> et </a:t>
            </a:r>
            <a:r>
              <a:rPr lang="fr-FR" sz="2800" b="1" dirty="0">
                <a:latin typeface="Century Gothic" panose="020B0502020202020204" pitchFamily="34" charset="0"/>
              </a:rPr>
              <a:t>grandit (</a:t>
            </a:r>
            <a:r>
              <a:rPr lang="fr-FR" sz="2800" b="1" dirty="0" err="1">
                <a:latin typeface="Century Gothic" panose="020B0502020202020204" pitchFamily="34" charset="0"/>
              </a:rPr>
              <a:t>grows</a:t>
            </a:r>
            <a:r>
              <a:rPr lang="fr-FR" sz="2800" b="1" dirty="0">
                <a:latin typeface="Century Gothic" panose="020B0502020202020204" pitchFamily="34" charset="0"/>
              </a:rPr>
              <a:t>) </a:t>
            </a:r>
            <a:r>
              <a:rPr lang="fr-FR" sz="2800" dirty="0">
                <a:latin typeface="Century Gothic" panose="020B0502020202020204" pitchFamily="34" charset="0"/>
              </a:rPr>
              <a:t>s'appelle son habitat.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2800" dirty="0">
                <a:latin typeface="Century Gothic" panose="020B0502020202020204" pitchFamily="34" charset="0"/>
              </a:rPr>
              <a:t>Un habitat est l'endroit où un organisme trouve (</a:t>
            </a:r>
            <a:r>
              <a:rPr lang="fr-FR" sz="2800" dirty="0" err="1">
                <a:latin typeface="Century Gothic" panose="020B0502020202020204" pitchFamily="34" charset="0"/>
              </a:rPr>
              <a:t>finds</a:t>
            </a:r>
            <a:r>
              <a:rPr lang="fr-FR" sz="2800" dirty="0">
                <a:latin typeface="Century Gothic" panose="020B0502020202020204" pitchFamily="34" charset="0"/>
              </a:rPr>
              <a:t>) sa </a:t>
            </a:r>
            <a:r>
              <a:rPr lang="fr-FR" sz="2800" dirty="0">
                <a:highlight>
                  <a:srgbClr val="FFFF00"/>
                </a:highlight>
                <a:latin typeface="Century Gothic" panose="020B0502020202020204" pitchFamily="34" charset="0"/>
              </a:rPr>
              <a:t>nourriture</a:t>
            </a:r>
            <a:r>
              <a:rPr lang="fr-FR" sz="2800" dirty="0">
                <a:latin typeface="Century Gothic" panose="020B0502020202020204" pitchFamily="34" charset="0"/>
              </a:rPr>
              <a:t> (</a:t>
            </a:r>
            <a:r>
              <a:rPr lang="fr-FR" sz="2800" dirty="0" err="1">
                <a:latin typeface="Century Gothic" panose="020B0502020202020204" pitchFamily="34" charset="0"/>
              </a:rPr>
              <a:t>food</a:t>
            </a:r>
            <a:r>
              <a:rPr lang="fr-FR" sz="2800" dirty="0">
                <a:latin typeface="Century Gothic" panose="020B0502020202020204" pitchFamily="34" charset="0"/>
              </a:rPr>
              <a:t>), son </a:t>
            </a:r>
            <a:r>
              <a:rPr lang="fr-FR" sz="2800" dirty="0">
                <a:highlight>
                  <a:srgbClr val="FFFF00"/>
                </a:highlight>
                <a:latin typeface="Century Gothic" panose="020B0502020202020204" pitchFamily="34" charset="0"/>
              </a:rPr>
              <a:t>eau</a:t>
            </a:r>
            <a:r>
              <a:rPr lang="fr-FR" sz="2800" dirty="0">
                <a:latin typeface="Century Gothic" panose="020B0502020202020204" pitchFamily="34" charset="0"/>
              </a:rPr>
              <a:t> (water) et son </a:t>
            </a:r>
            <a:r>
              <a:rPr lang="fr-FR" sz="2800" dirty="0">
                <a:highlight>
                  <a:srgbClr val="FFFF00"/>
                </a:highlight>
                <a:latin typeface="Century Gothic" panose="020B0502020202020204" pitchFamily="34" charset="0"/>
              </a:rPr>
              <a:t>abri</a:t>
            </a:r>
            <a:r>
              <a:rPr lang="fr-FR" sz="2800" dirty="0">
                <a:latin typeface="Century Gothic" panose="020B0502020202020204" pitchFamily="34" charset="0"/>
              </a:rPr>
              <a:t> (</a:t>
            </a:r>
            <a:r>
              <a:rPr lang="fr-FR" sz="2800" dirty="0" err="1">
                <a:latin typeface="Century Gothic" panose="020B0502020202020204" pitchFamily="34" charset="0"/>
              </a:rPr>
              <a:t>shelter</a:t>
            </a:r>
            <a:r>
              <a:rPr lang="fr-FR" sz="2800" dirty="0">
                <a:latin typeface="Century Gothic" panose="020B0502020202020204" pitchFamily="34" charset="0"/>
              </a:rPr>
              <a:t>) pour vivre (survive).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2800" dirty="0">
                <a:latin typeface="Century Gothic" panose="020B0502020202020204" pitchFamily="34" charset="0"/>
              </a:rPr>
              <a:t>Par </a:t>
            </a:r>
            <a:r>
              <a:rPr lang="fr-FR" sz="2800" b="1" dirty="0">
                <a:latin typeface="Century Gothic" panose="020B0502020202020204" pitchFamily="34" charset="0"/>
              </a:rPr>
              <a:t>exemple</a:t>
            </a:r>
            <a:r>
              <a:rPr lang="fr-FR" sz="2800" dirty="0">
                <a:latin typeface="Century Gothic" panose="020B0502020202020204" pitchFamily="34" charset="0"/>
              </a:rPr>
              <a:t>, l'habitat d'un </a:t>
            </a:r>
            <a:r>
              <a:rPr lang="fr-FR" sz="2800" i="1" dirty="0">
                <a:latin typeface="Century Gothic" panose="020B0502020202020204" pitchFamily="34" charset="0"/>
              </a:rPr>
              <a:t>toucan est la forêt tropicale.</a:t>
            </a:r>
            <a:endParaRPr lang="fr-CA" sz="2800" i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44" y="1804611"/>
            <a:ext cx="1890284" cy="37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755" y="517585"/>
            <a:ext cx="920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Habitat:  </a:t>
            </a:r>
            <a:r>
              <a:rPr lang="en-US" sz="4000" b="1" dirty="0">
                <a:latin typeface="Century Gothic" panose="020B0502020202020204" pitchFamily="34" charset="0"/>
              </a:rPr>
              <a:t>le désert</a:t>
            </a:r>
            <a:endParaRPr lang="fr-CA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313" y="1518937"/>
            <a:ext cx="96098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entury Gothic" panose="020B0502020202020204" pitchFamily="34" charset="0"/>
              </a:rPr>
              <a:t>Un désert est un endroit très </a:t>
            </a:r>
            <a:r>
              <a:rPr lang="fr-FR" sz="3200" b="1" dirty="0">
                <a:latin typeface="Century Gothic" panose="020B0502020202020204" pitchFamily="34" charset="0"/>
              </a:rPr>
              <a:t>chaud</a:t>
            </a:r>
            <a:r>
              <a:rPr lang="fr-FR" sz="3200" dirty="0">
                <a:latin typeface="Century Gothic" panose="020B0502020202020204" pitchFamily="34" charset="0"/>
              </a:rPr>
              <a:t>.</a:t>
            </a:r>
          </a:p>
          <a:p>
            <a:endParaRPr lang="fr-FR" sz="400" dirty="0">
              <a:latin typeface="Century Gothic" panose="020B0502020202020204" pitchFamily="34" charset="0"/>
            </a:endParaRPr>
          </a:p>
          <a:p>
            <a:r>
              <a:rPr lang="fr-FR" sz="3200" dirty="0">
                <a:latin typeface="Century Gothic" panose="020B0502020202020204" pitchFamily="34" charset="0"/>
              </a:rPr>
              <a:t>L'air est très </a:t>
            </a:r>
            <a:r>
              <a:rPr lang="fr-FR" sz="3200" b="1" dirty="0">
                <a:latin typeface="Century Gothic" panose="020B0502020202020204" pitchFamily="34" charset="0"/>
              </a:rPr>
              <a:t>chaud et sec</a:t>
            </a:r>
            <a:r>
              <a:rPr lang="fr-FR" sz="3200" dirty="0">
                <a:latin typeface="Century Gothic" panose="020B0502020202020204" pitchFamily="34" charset="0"/>
              </a:rPr>
              <a:t>. </a:t>
            </a:r>
          </a:p>
          <a:p>
            <a:endParaRPr lang="fr-FR" sz="400" dirty="0">
              <a:latin typeface="Century Gothic" panose="020B0502020202020204" pitchFamily="34" charset="0"/>
            </a:endParaRPr>
          </a:p>
          <a:p>
            <a:r>
              <a:rPr lang="fr-FR" sz="3200" dirty="0">
                <a:latin typeface="Century Gothic" panose="020B0502020202020204" pitchFamily="34" charset="0"/>
              </a:rPr>
              <a:t>Il y a très </a:t>
            </a:r>
            <a:r>
              <a:rPr lang="fr-FR" sz="3200" b="1" dirty="0">
                <a:latin typeface="Century Gothic" panose="020B0502020202020204" pitchFamily="34" charset="0"/>
              </a:rPr>
              <a:t>peu de pluie</a:t>
            </a:r>
            <a:r>
              <a:rPr lang="fr-FR" sz="3200" dirty="0"/>
              <a:t>. </a:t>
            </a:r>
          </a:p>
          <a:p>
            <a:endParaRPr lang="fr-CA" sz="400" dirty="0">
              <a:latin typeface="Century Gothic" panose="020B0502020202020204" pitchFamily="34" charset="0"/>
            </a:endParaRPr>
          </a:p>
          <a:p>
            <a:r>
              <a:rPr lang="fr-CA" sz="3200" dirty="0">
                <a:latin typeface="Century Gothic" panose="020B0502020202020204" pitchFamily="34" charset="0"/>
              </a:rPr>
              <a:t>Le désert est recouvert de </a:t>
            </a:r>
            <a:r>
              <a:rPr lang="fr-CA" sz="3200" b="1" dirty="0">
                <a:latin typeface="Century Gothic" panose="020B0502020202020204" pitchFamily="34" charset="0"/>
              </a:rPr>
              <a:t>sable</a:t>
            </a:r>
            <a:r>
              <a:rPr lang="fr-CA" sz="3200" dirty="0">
                <a:latin typeface="Century Gothic" panose="020B0502020202020204" pitchFamily="34" charset="0"/>
              </a:rPr>
              <a:t>.</a:t>
            </a:r>
          </a:p>
          <a:p>
            <a:endParaRPr lang="fr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39" y="3992911"/>
            <a:ext cx="7922517" cy="2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7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277" y="320745"/>
            <a:ext cx="746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latin typeface="Century Gothic" panose="020B0502020202020204" pitchFamily="34" charset="0"/>
              </a:rPr>
              <a:t>Habitat: </a:t>
            </a:r>
            <a:r>
              <a:rPr lang="fr-CA" sz="4000" b="1" dirty="0">
                <a:latin typeface="Century Gothic" panose="020B0502020202020204" pitchFamily="34" charset="0"/>
              </a:rPr>
              <a:t>la forêt tropicale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318" y="1361140"/>
            <a:ext cx="96362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CA" sz="2800" dirty="0">
                <a:latin typeface="Century Gothic" panose="020B0502020202020204" pitchFamily="34" charset="0"/>
              </a:rPr>
              <a:t>Une forêt tropicale est un environnement où la </a:t>
            </a:r>
            <a:r>
              <a:rPr lang="fr-CA" sz="2800" b="1" dirty="0">
                <a:latin typeface="Century Gothic" panose="020B0502020202020204" pitchFamily="34" charset="0"/>
              </a:rPr>
              <a:t>pluie tombe presque tous les jours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  <a:p>
            <a:endParaRPr lang="fr-CA" sz="2800" dirty="0">
              <a:latin typeface="Century Gothic" panose="020B0502020202020204" pitchFamily="34" charset="0"/>
            </a:endParaRPr>
          </a:p>
          <a:p>
            <a:r>
              <a:rPr lang="fr-CA" sz="2800" dirty="0">
                <a:latin typeface="Century Gothic" panose="020B0502020202020204" pitchFamily="34" charset="0"/>
              </a:rPr>
              <a:t>Il fait </a:t>
            </a:r>
            <a:r>
              <a:rPr lang="fr-CA" sz="2800" b="1" dirty="0">
                <a:latin typeface="Century Gothic" panose="020B0502020202020204" pitchFamily="34" charset="0"/>
              </a:rPr>
              <a:t>chaud toute l’année </a:t>
            </a:r>
            <a:r>
              <a:rPr lang="fr-CA" sz="2800" dirty="0">
                <a:latin typeface="Century Gothic" panose="020B0502020202020204" pitchFamily="34" charset="0"/>
              </a:rPr>
              <a:t>dans une forêt tropicale.</a:t>
            </a:r>
          </a:p>
          <a:p>
            <a:endParaRPr lang="fr-CA" sz="2800" dirty="0">
              <a:latin typeface="Century Gothic" panose="020B0502020202020204" pitchFamily="34" charset="0"/>
            </a:endParaRPr>
          </a:p>
          <a:p>
            <a:r>
              <a:rPr lang="fr-CA" sz="2800" dirty="0">
                <a:latin typeface="Century Gothic" panose="020B0502020202020204" pitchFamily="34" charset="0"/>
              </a:rPr>
              <a:t>La forêt tropicale a des </a:t>
            </a:r>
            <a:r>
              <a:rPr lang="fr-CA" sz="2800" b="1" dirty="0">
                <a:latin typeface="Century Gothic" panose="020B0502020202020204" pitchFamily="34" charset="0"/>
              </a:rPr>
              <a:t>millions</a:t>
            </a:r>
            <a:r>
              <a:rPr lang="fr-CA" sz="2800" dirty="0">
                <a:latin typeface="Century Gothic" panose="020B0502020202020204" pitchFamily="34" charset="0"/>
              </a:rPr>
              <a:t> de plantes et d'animaux.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4" y="4746682"/>
            <a:ext cx="7744074" cy="18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747" y="450837"/>
            <a:ext cx="917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entury Gothic" panose="020B0502020202020204" pitchFamily="34" charset="0"/>
              </a:rPr>
              <a:t>Habitat: </a:t>
            </a:r>
            <a:r>
              <a:rPr lang="fr-CA" sz="4000" b="1" dirty="0">
                <a:latin typeface="Century Gothic" panose="020B0502020202020204" pitchFamily="34" charset="0"/>
              </a:rPr>
              <a:t>la forêt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184" y="1382584"/>
            <a:ext cx="95580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entury Gothic" panose="020B0502020202020204" pitchFamily="34" charset="0"/>
              </a:rPr>
              <a:t>On sait qu’une forêt est une vaste étendue de </a:t>
            </a:r>
            <a:r>
              <a:rPr lang="fr-CA" sz="2800" b="1" dirty="0">
                <a:latin typeface="Century Gothic" panose="020B0502020202020204" pitchFamily="34" charset="0"/>
              </a:rPr>
              <a:t>terre recouverte d'arbres</a:t>
            </a:r>
            <a:r>
              <a:rPr lang="fr-CA" sz="2800" dirty="0">
                <a:latin typeface="Century Gothic" panose="020B0502020202020204" pitchFamily="34" charset="0"/>
              </a:rPr>
              <a:t>.</a:t>
            </a:r>
          </a:p>
          <a:p>
            <a:endParaRPr lang="fr-CA" sz="2800" dirty="0">
              <a:latin typeface="Century Gothic" panose="020B0502020202020204" pitchFamily="34" charset="0"/>
            </a:endParaRPr>
          </a:p>
          <a:p>
            <a:r>
              <a:rPr lang="fr-CA" sz="2800" dirty="0">
                <a:latin typeface="Century Gothic" panose="020B0502020202020204" pitchFamily="34" charset="0"/>
              </a:rPr>
              <a:t>C'est le nom qu’on donne à un </a:t>
            </a:r>
            <a:r>
              <a:rPr lang="fr-CA" sz="2800" b="1" dirty="0">
                <a:latin typeface="Century Gothic" panose="020B0502020202020204" pitchFamily="34" charset="0"/>
              </a:rPr>
              <a:t>ensemble d’arbres</a:t>
            </a:r>
            <a:r>
              <a:rPr lang="fr-CA" sz="2800" dirty="0">
                <a:latin typeface="Century Gothic" panose="020B0502020202020204" pitchFamily="34" charset="0"/>
              </a:rPr>
              <a:t>. </a:t>
            </a:r>
          </a:p>
          <a:p>
            <a:endParaRPr lang="fr-CA" sz="2800" dirty="0">
              <a:latin typeface="Century Gothic" panose="020B0502020202020204" pitchFamily="34" charset="0"/>
            </a:endParaRPr>
          </a:p>
          <a:p>
            <a:r>
              <a:rPr lang="fr-CA" sz="2800" dirty="0">
                <a:latin typeface="Century Gothic" panose="020B0502020202020204" pitchFamily="34" charset="0"/>
              </a:rPr>
              <a:t>Beaucoup d’animaux vivent dans la forêt.</a:t>
            </a:r>
          </a:p>
          <a:p>
            <a:endParaRPr lang="fr-CA" sz="2800" dirty="0">
              <a:latin typeface="Century Gothic" panose="020B0502020202020204" pitchFamily="34" charset="0"/>
            </a:endParaRP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18" y="4483919"/>
            <a:ext cx="8008143" cy="20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329" y="639062"/>
            <a:ext cx="858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Century Gothic" panose="020B0502020202020204" pitchFamily="34" charset="0"/>
              </a:rPr>
              <a:t>Habitat: </a:t>
            </a:r>
            <a:r>
              <a:rPr lang="fr-CA" sz="4000" b="1" dirty="0">
                <a:latin typeface="Century Gothic" panose="020B0502020202020204" pitchFamily="34" charset="0"/>
              </a:rPr>
              <a:t>les océans (</a:t>
            </a:r>
            <a:r>
              <a:rPr lang="fr-CA" sz="4000" b="1" u="sng" dirty="0">
                <a:latin typeface="Century Gothic" panose="020B0502020202020204" pitchFamily="34" charset="0"/>
              </a:rPr>
              <a:t>l’eau salée</a:t>
            </a:r>
            <a:r>
              <a:rPr lang="fr-CA" sz="4000" b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9190" y="1765429"/>
            <a:ext cx="9993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entury Gothic" panose="020B0502020202020204" pitchFamily="34" charset="0"/>
              </a:rPr>
              <a:t>Les requins, les étoiles de mer, les baleines, les dauphins, les homards et les coraux sont des exemples d’animaux qui vivent dans l’océan.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25" y="3753570"/>
            <a:ext cx="6199038" cy="23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478" y="2178503"/>
            <a:ext cx="10866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Vous trouverez des grenouilles, des canards, des castors, des tortues, des libellules et de nombreux  poissons dans les eaux douces.</a:t>
            </a:r>
            <a:endParaRPr lang="fr-CA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584" y="597061"/>
            <a:ext cx="10340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latin typeface="Century Gothic" panose="020B0502020202020204" pitchFamily="34" charset="0"/>
              </a:rPr>
              <a:t>Habitat: </a:t>
            </a:r>
            <a:r>
              <a:rPr lang="fr-CA" sz="4000" b="1" dirty="0">
                <a:latin typeface="Century Gothic" panose="020B0502020202020204" pitchFamily="34" charset="0"/>
              </a:rPr>
              <a:t>les étangs, les lacs, les ruisseaux et les rivières (</a:t>
            </a:r>
            <a:r>
              <a:rPr lang="fr-CA" sz="4000" b="1" u="sng" dirty="0">
                <a:latin typeface="Century Gothic" panose="020B0502020202020204" pitchFamily="34" charset="0"/>
              </a:rPr>
              <a:t>les eaux douces</a:t>
            </a:r>
            <a:r>
              <a:rPr lang="fr-CA" sz="4000" b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58" y="3821502"/>
            <a:ext cx="9263752" cy="24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7048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Cadrage</Template>
  <TotalTime>10</TotalTime>
  <Words>269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Century Gothic</vt:lpstr>
      <vt:lpstr>Franklin Gothic Book</vt:lpstr>
      <vt:lpstr>Cadrage</vt:lpstr>
      <vt:lpstr>Les habitats des animaux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habitats des animaux</dc:title>
  <dc:creator>Meunier, Joline (ASD-N)</dc:creator>
  <cp:lastModifiedBy>Meunier, Joline (ASD-N)</cp:lastModifiedBy>
  <cp:revision>2</cp:revision>
  <dcterms:created xsi:type="dcterms:W3CDTF">2020-05-19T16:03:19Z</dcterms:created>
  <dcterms:modified xsi:type="dcterms:W3CDTF">2020-05-19T16:13:39Z</dcterms:modified>
</cp:coreProperties>
</file>