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P. K. </a:t>
            </a:r>
            <a:r>
              <a:rPr lang="en-CA" dirty="0" err="1" smtClean="0"/>
              <a:t>Subban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Defenseman for the New Jersey Devils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1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9" y="888897"/>
            <a:ext cx="5177018" cy="1267706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P. K. </a:t>
            </a:r>
            <a:r>
              <a:rPr lang="en-CA" sz="3600" b="1" dirty="0" err="1" smtClean="0"/>
              <a:t>Subban</a:t>
            </a:r>
            <a:r>
              <a:rPr lang="en-CA" sz="3600" b="1" dirty="0" smtClean="0"/>
              <a:t> &amp; family</a:t>
            </a:r>
            <a:endParaRPr lang="en-CA" sz="3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52" y="888897"/>
            <a:ext cx="6510337" cy="5186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155" y="2536167"/>
            <a:ext cx="4986067" cy="38550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P. K. was born in Toronto, Ontario on May 13, 1980.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His real name is Pernell </a:t>
            </a:r>
            <a:r>
              <a:rPr lang="en-CA" sz="2800" dirty="0"/>
              <a:t>Karl Sylvester </a:t>
            </a:r>
            <a:r>
              <a:rPr lang="en-CA" sz="2800" dirty="0" err="1" smtClean="0"/>
              <a:t>Subban</a:t>
            </a:r>
            <a:r>
              <a:rPr lang="en-CA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P. K.’s parents are Karl and Maria and he has two brothers and two sisters.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7428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2" y="566468"/>
            <a:ext cx="4114800" cy="16002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P. K. </a:t>
            </a:r>
            <a:r>
              <a:rPr lang="en-CA" sz="3600" b="1" dirty="0" err="1" smtClean="0"/>
              <a:t>subban</a:t>
            </a:r>
            <a:endParaRPr lang="en-CA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36" y="1366568"/>
            <a:ext cx="3784551" cy="3533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32117" y="2475780"/>
                <a:ext cx="6827808" cy="311317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 smtClean="0"/>
                  <a:t>P. K. also has a </a:t>
                </a:r>
                <a:r>
                  <a:rPr lang="en-CA" sz="2400" dirty="0" err="1" smtClean="0"/>
                  <a:t>fianc</a:t>
                </a: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en-CA" sz="2400" dirty="0" smtClean="0"/>
                  <a:t> named Lindsey Vonn.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 smtClean="0"/>
                  <a:t>Lindsey Vonn is a alpine ski racer where she is “one of only two female skiers with three consecutive titles in 2008, 2009, and 2010.”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 smtClean="0"/>
                  <a:t>When their engagement happened, it was Lindsey who proposed to P. K.</a:t>
                </a:r>
                <a:endParaRPr lang="en-CA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32117" y="2475780"/>
                <a:ext cx="6827808" cy="3113175"/>
              </a:xfrm>
              <a:blipFill rotWithShape="0">
                <a:blip r:embed="rId3"/>
                <a:stretch>
                  <a:fillRect l="-1160" t="-2740" b="-1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30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0" y="523336"/>
            <a:ext cx="4114800" cy="16002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p. K. </a:t>
            </a:r>
            <a:r>
              <a:rPr lang="en-CA" sz="3600" b="1" dirty="0" err="1" smtClean="0"/>
              <a:t>subban</a:t>
            </a:r>
            <a:endParaRPr lang="en-CA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51" y="884192"/>
            <a:ext cx="3806015" cy="2669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984" y="2416833"/>
            <a:ext cx="7517922" cy="4173748"/>
          </a:xfrm>
        </p:spPr>
        <p:txBody>
          <a:bodyPr>
            <a:normAutofit/>
          </a:bodyPr>
          <a:lstStyle/>
          <a:p>
            <a:r>
              <a:rPr lang="en-CA" sz="2400" b="1" dirty="0" smtClean="0"/>
              <a:t>Before the NHL: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From 2005 – 2009, P. K. played with the Bellville Bulls in the OHL. He was the captain of that team and he had 190 points in those four seasons.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From 2009 – 2010, P. K. played with the Hamilton Bulldogs in the AHL and also some with the Montreal </a:t>
            </a:r>
            <a:r>
              <a:rPr lang="en-CA" sz="2400" dirty="0" err="1" smtClean="0"/>
              <a:t>Canadiens</a:t>
            </a:r>
            <a:r>
              <a:rPr lang="en-CA" sz="2400" dirty="0" smtClean="0"/>
              <a:t>. He had 53 points with the Bulldogs.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8089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687"/>
            <a:ext cx="6873240" cy="16002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P. K. </a:t>
            </a:r>
            <a:r>
              <a:rPr lang="en-CA" sz="3600" b="1" dirty="0" err="1" smtClean="0"/>
              <a:t>Subban</a:t>
            </a:r>
            <a:r>
              <a:rPr lang="en-CA" sz="3600" b="1" dirty="0" smtClean="0"/>
              <a:t> </a:t>
            </a:r>
            <a:endParaRPr lang="en-CA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6604060" y="152612"/>
            <a:ext cx="2592328" cy="38884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841" y="2504695"/>
            <a:ext cx="7382199" cy="38453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P. K. </a:t>
            </a:r>
            <a:r>
              <a:rPr lang="en-CA" sz="2400" dirty="0" err="1" smtClean="0"/>
              <a:t>Subban</a:t>
            </a:r>
            <a:r>
              <a:rPr lang="en-CA" sz="2400" dirty="0" smtClean="0"/>
              <a:t> played with the Montreal </a:t>
            </a:r>
            <a:r>
              <a:rPr lang="en-CA" sz="2400" dirty="0" err="1" smtClean="0"/>
              <a:t>Canadiens</a:t>
            </a:r>
            <a:r>
              <a:rPr lang="en-CA" sz="2400" dirty="0" smtClean="0"/>
              <a:t> from 2009 to 2016. I got to see him play twice in Montreal; once with my parents and sister and then with my Dad and grandfather.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When P. K. played for the </a:t>
            </a:r>
            <a:r>
              <a:rPr lang="en-CA" sz="2400" dirty="0" err="1" smtClean="0"/>
              <a:t>Canadiens</a:t>
            </a:r>
            <a:r>
              <a:rPr lang="en-CA" sz="2400" dirty="0" smtClean="0"/>
              <a:t>, he played for 9 seasons and had 278 points.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He was drafted in 2007 in the second round and was 43rd overall.  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88" y="1007533"/>
            <a:ext cx="3063346" cy="54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53" y="411193"/>
            <a:ext cx="4114800" cy="1600200"/>
          </a:xfrm>
        </p:spPr>
        <p:txBody>
          <a:bodyPr/>
          <a:lstStyle/>
          <a:p>
            <a:r>
              <a:rPr lang="en-CA" b="1" dirty="0"/>
              <a:t>P. K. </a:t>
            </a:r>
            <a:r>
              <a:rPr lang="en-CA" b="1" dirty="0" err="1"/>
              <a:t>subban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8" y="1384343"/>
            <a:ext cx="5589916" cy="3719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853" y="2882660"/>
            <a:ext cx="5551099" cy="384594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white"/>
                </a:solidFill>
              </a:rPr>
              <a:t>After leaving Montreal, P. K. was traded to the Nashville Predators. </a:t>
            </a:r>
            <a:endParaRPr lang="en-CA" sz="2400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prstClr val="white"/>
                </a:solidFill>
              </a:rPr>
              <a:t>He </a:t>
            </a:r>
            <a:r>
              <a:rPr lang="en-CA" sz="2400" dirty="0">
                <a:solidFill>
                  <a:prstClr val="white"/>
                </a:solidFill>
              </a:rPr>
              <a:t>played with Nashville from 2016 – 2019.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white"/>
                </a:solidFill>
              </a:rPr>
              <a:t>He had 130 points while playing with the Predators.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31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575733"/>
            <a:ext cx="4114800" cy="16002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P. K. </a:t>
            </a:r>
            <a:r>
              <a:rPr lang="en-CA" sz="3600" b="1" dirty="0" err="1" smtClean="0"/>
              <a:t>subban</a:t>
            </a:r>
            <a:endParaRPr lang="en-CA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34" y="2819399"/>
            <a:ext cx="6121400" cy="38692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After leaving Nashville, P. K. was traded to the New Jersey Devils, where he is currently playing.</a:t>
            </a:r>
          </a:p>
          <a:p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Before the NHL shut down because of COVID 19, P. K. had 18 points.</a:t>
            </a:r>
            <a:endParaRPr lang="en-CA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16" y="1130061"/>
            <a:ext cx="5613561" cy="3143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10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38" y="488831"/>
            <a:ext cx="4114800" cy="1600200"/>
          </a:xfrm>
        </p:spPr>
        <p:txBody>
          <a:bodyPr/>
          <a:lstStyle/>
          <a:p>
            <a:r>
              <a:rPr lang="en-CA" b="1" dirty="0" smtClean="0"/>
              <a:t>P. k. </a:t>
            </a:r>
            <a:r>
              <a:rPr lang="en-CA" sz="3600" b="1" dirty="0" err="1" smtClean="0"/>
              <a:t>subban</a:t>
            </a:r>
            <a:endParaRPr lang="en-CA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29" y="661359"/>
            <a:ext cx="3867350" cy="2573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26" y="2356449"/>
            <a:ext cx="8090185" cy="40788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When P. K. is off the ice, he is doing a lot of charity work with the Montreal Children’s Hospital.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He donated 10 million dollars to help sick kids and when he can, he visits them in the hospital. “</a:t>
            </a:r>
            <a:r>
              <a:rPr lang="en-US" sz="2400" dirty="0" smtClean="0"/>
              <a:t>The </a:t>
            </a:r>
            <a:r>
              <a:rPr lang="en-US" sz="2400" dirty="0"/>
              <a:t>$10 million from the hockey player's foundation, to be paid out over seven years, will be used in part for a fund called P.K.'s Helping Hands, which will help families struggling financially with a child's illness</a:t>
            </a:r>
            <a:r>
              <a:rPr lang="en-US" sz="2400" dirty="0" smtClean="0"/>
              <a:t>.”</a:t>
            </a:r>
            <a:r>
              <a:rPr lang="en-US" sz="2400" dirty="0"/>
              <a:t> 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The hospital named their atrium after P. 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875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64" y="464325"/>
            <a:ext cx="4114800" cy="16002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p. K. </a:t>
            </a:r>
            <a:r>
              <a:rPr lang="en-CA" sz="3600" b="1" dirty="0" err="1" smtClean="0"/>
              <a:t>subban</a:t>
            </a:r>
            <a:endParaRPr lang="en-CA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720" y="2540996"/>
            <a:ext cx="7906109" cy="38459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P. K. continues to rise on and off the ice. In my opinion, he is the best offensive defenseman in the league.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In the playoffs for Montreal, he had 38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In the playoffs for Nashville, he had 24 points.</a:t>
            </a:r>
          </a:p>
          <a:p>
            <a:endParaRPr lang="en-CA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29" y="1588054"/>
            <a:ext cx="3842933" cy="4798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23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1552</TotalTime>
  <Words>485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Century Gothic</vt:lpstr>
      <vt:lpstr>Vapor Trail</vt:lpstr>
      <vt:lpstr>P. K. Subban</vt:lpstr>
      <vt:lpstr>P. K. Subban &amp; family</vt:lpstr>
      <vt:lpstr>P. K. subban</vt:lpstr>
      <vt:lpstr>p. K. subban</vt:lpstr>
      <vt:lpstr>P. K. Subban </vt:lpstr>
      <vt:lpstr>P. K. subban</vt:lpstr>
      <vt:lpstr>P. K. subban</vt:lpstr>
      <vt:lpstr>P. k. subban</vt:lpstr>
      <vt:lpstr>p. K. subban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K. Subban</dc:title>
  <dc:creator>Allison, Teena, (ASD-N)</dc:creator>
  <cp:lastModifiedBy>Wilt, Colleen (ASD-N)</cp:lastModifiedBy>
  <cp:revision>22</cp:revision>
  <dcterms:created xsi:type="dcterms:W3CDTF">2020-05-19T14:17:10Z</dcterms:created>
  <dcterms:modified xsi:type="dcterms:W3CDTF">2020-05-27T11:30:26Z</dcterms:modified>
</cp:coreProperties>
</file>