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8" r:id="rId2"/>
    <p:sldId id="312" r:id="rId3"/>
    <p:sldId id="333" r:id="rId4"/>
    <p:sldId id="334" r:id="rId5"/>
    <p:sldId id="299" r:id="rId6"/>
    <p:sldId id="300" r:id="rId7"/>
    <p:sldId id="346" r:id="rId8"/>
    <p:sldId id="329" r:id="rId9"/>
    <p:sldId id="304" r:id="rId10"/>
    <p:sldId id="281" r:id="rId11"/>
    <p:sldId id="282" r:id="rId12"/>
    <p:sldId id="283" r:id="rId13"/>
    <p:sldId id="284" r:id="rId14"/>
    <p:sldId id="294" r:id="rId15"/>
    <p:sldId id="323" r:id="rId16"/>
    <p:sldId id="34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F0BF7-87B0-4587-A2A4-956E3EC48C1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F7F04-E0A9-4137-924A-FDD5328A6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3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040AC-7DE2-4315-A1D7-427CC58836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0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C06B86C-9912-474D-AD1D-C73196B96DE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628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6C-9912-474D-AD1D-C73196B96DE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3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6C-9912-474D-AD1D-C73196B96DE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750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6C-9912-474D-AD1D-C73196B96DE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562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6C-9912-474D-AD1D-C73196B96DE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11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6C-9912-474D-AD1D-C73196B96DE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540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6C-9912-474D-AD1D-C73196B96DE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065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6C-9912-474D-AD1D-C73196B96DE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821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6C-9912-474D-AD1D-C73196B96DE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24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6C-9912-474D-AD1D-C73196B96DE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0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6C-9912-474D-AD1D-C73196B96DE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39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6C-9912-474D-AD1D-C73196B96DE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6C-9912-474D-AD1D-C73196B96DE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43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6C-9912-474D-AD1D-C73196B96DE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54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6C-9912-474D-AD1D-C73196B96DE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7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6C-9912-474D-AD1D-C73196B96DE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52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B86C-9912-474D-AD1D-C73196B96DE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3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06B86C-9912-474D-AD1D-C73196B96DE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C07AB8-10C7-42FE-9853-329EEEDD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1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5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hyperlink" Target="http://laclassedecorinne.eklablog.com/merci-a148603670" TargetMode="External"/><Relationship Id="rId5" Type="http://schemas.openxmlformats.org/officeDocument/2006/relationships/image" Target="../media/image26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6624" y="-39985"/>
            <a:ext cx="6272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fille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DC701D-C5C5-4EA7-AB5C-642F26A5D9B2}"/>
              </a:ext>
            </a:extLst>
          </p:cNvPr>
          <p:cNvSpPr txBox="1"/>
          <p:nvPr/>
        </p:nvSpPr>
        <p:spPr>
          <a:xfrm>
            <a:off x="3882887" y="3008242"/>
            <a:ext cx="37238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Je </a:t>
            </a:r>
            <a:r>
              <a:rPr lang="en-US" sz="3000" dirty="0" err="1">
                <a:latin typeface="Comic Sans MS" panose="030F0702030302020204" pitchFamily="66" charset="0"/>
              </a:rPr>
              <a:t>suis</a:t>
            </a:r>
            <a:r>
              <a:rPr lang="en-US" sz="3000" dirty="0">
                <a:latin typeface="Comic Sans MS" panose="030F0702030302020204" pitchFamily="66" charset="0"/>
              </a:rPr>
              <a:t> </a:t>
            </a:r>
            <a:r>
              <a:rPr lang="en-US" sz="3000" dirty="0" err="1">
                <a:latin typeface="Comic Sans MS" panose="030F0702030302020204" pitchFamily="66" charset="0"/>
              </a:rPr>
              <a:t>une</a:t>
            </a:r>
            <a:r>
              <a:rPr lang="en-US" sz="3000" dirty="0">
                <a:latin typeface="Comic Sans MS" panose="030F0702030302020204" pitchFamily="66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fille</a:t>
            </a:r>
            <a:r>
              <a:rPr lang="en-US" sz="3000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32136F-BBC9-4AD5-89C2-F51EBCE4BF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06748" y="2317833"/>
            <a:ext cx="967408" cy="9674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1028" name="Picture 4" descr="L'École Jeune Fille Retour À - Image gratuite sur Pixabay">
            <a:extLst>
              <a:ext uri="{FF2B5EF4-FFF2-40B4-BE49-F238E27FC236}">
                <a16:creationId xmlns:a16="http://schemas.microsoft.com/office/drawing/2014/main" id="{EDA82A11-41D9-4F80-9AC5-E79886A28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88" y="2752735"/>
            <a:ext cx="6384784" cy="432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05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77219" y="-71407"/>
            <a:ext cx="6272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chat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958A11-26DA-4A59-8731-45ED97BA280D}"/>
              </a:ext>
            </a:extLst>
          </p:cNvPr>
          <p:cNvSpPr txBox="1"/>
          <p:nvPr/>
        </p:nvSpPr>
        <p:spPr>
          <a:xfrm>
            <a:off x="2795256" y="3088016"/>
            <a:ext cx="66014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000" dirty="0">
                <a:latin typeface="Comic Sans MS" panose="030F0702030302020204" pitchFamily="66" charset="0"/>
              </a:rPr>
              <a:t>Mon </a:t>
            </a:r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chat</a:t>
            </a:r>
            <a:r>
              <a:rPr lang="fr-CA" sz="3000" dirty="0">
                <a:latin typeface="Comic Sans MS" panose="030F0702030302020204" pitchFamily="66" charset="0"/>
              </a:rPr>
              <a:t> aime sauter sur la chaise.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2B80BF-7F86-44F7-96A1-46FC35A150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58998" y="2027690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76804" name="Picture 4" descr="Public Domain Clip Art Image | Wooden chair | ID: 13921741216924 ...">
            <a:extLst>
              <a:ext uri="{FF2B5EF4-FFF2-40B4-BE49-F238E27FC236}">
                <a16:creationId xmlns:a16="http://schemas.microsoft.com/office/drawing/2014/main" id="{9FBEAF55-B5D0-4067-A3A7-4DBF830C9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120" y="3583012"/>
            <a:ext cx="1222580" cy="172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2" name="Picture 2" descr="Leaping Cat Silhouette | Free SVG">
            <a:extLst>
              <a:ext uri="{FF2B5EF4-FFF2-40B4-BE49-F238E27FC236}">
                <a16:creationId xmlns:a16="http://schemas.microsoft.com/office/drawing/2014/main" id="{14488F81-4D54-4805-BF9A-AD7034B62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3817" flipH="1">
            <a:off x="4651319" y="3736743"/>
            <a:ext cx="1279092" cy="127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88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94947" y="-109374"/>
            <a:ext cx="6272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chien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5EE531-5C71-4307-BD11-284738471E3F}"/>
              </a:ext>
            </a:extLst>
          </p:cNvPr>
          <p:cNvSpPr txBox="1"/>
          <p:nvPr/>
        </p:nvSpPr>
        <p:spPr>
          <a:xfrm>
            <a:off x="3394947" y="3109797"/>
            <a:ext cx="62720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Comic Sans MS" panose="030F0702030302020204" pitchFamily="66" charset="0"/>
              </a:rPr>
              <a:t>Le </a:t>
            </a:r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chien</a:t>
            </a:r>
            <a:r>
              <a:rPr lang="fr-CA" sz="3000" dirty="0">
                <a:latin typeface="Comic Sans MS" panose="030F0702030302020204" pitchFamily="66" charset="0"/>
              </a:rPr>
              <a:t> court très vite</a:t>
            </a:r>
            <a:r>
              <a:rPr lang="en-US" sz="3000" dirty="0">
                <a:latin typeface="Comic Sans MS" panose="030F0702030302020204" pitchFamily="66" charset="0"/>
              </a:rPr>
              <a:t>. </a:t>
            </a:r>
            <a:endParaRPr lang="fr-CA" sz="30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FEBB24-D8DD-4FA2-9B4D-3EA2E6317E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3151" y="2500197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78850" name="Picture 2" descr="Girl walking dog vector image | Free SVG">
            <a:extLst>
              <a:ext uri="{FF2B5EF4-FFF2-40B4-BE49-F238E27FC236}">
                <a16:creationId xmlns:a16="http://schemas.microsoft.com/office/drawing/2014/main" id="{38026111-FAFC-4F82-8F88-7A1E72718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9591" y="3291908"/>
            <a:ext cx="2818162" cy="281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18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9995" y="-174532"/>
            <a:ext cx="6272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maison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042BE-089B-41C3-8735-3B0916B122AE}"/>
              </a:ext>
            </a:extLst>
          </p:cNvPr>
          <p:cNvSpPr txBox="1"/>
          <p:nvPr/>
        </p:nvSpPr>
        <p:spPr>
          <a:xfrm>
            <a:off x="3068787" y="3074935"/>
            <a:ext cx="39613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000" dirty="0">
                <a:latin typeface="Comic Sans MS" panose="030F0702030302020204" pitchFamily="66" charset="0"/>
              </a:rPr>
              <a:t>Ma </a:t>
            </a:r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maison</a:t>
            </a:r>
            <a:r>
              <a:rPr lang="fr-CA" sz="3000" dirty="0">
                <a:latin typeface="Comic Sans MS" panose="030F0702030302020204" pitchFamily="66" charset="0"/>
              </a:rPr>
              <a:t> est brune.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6629C9-3184-42F1-9DDE-12E944B60E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2114897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80898" name="Picture 2" descr="House Free Stock Photo - Public Domain Pictures">
            <a:extLst>
              <a:ext uri="{FF2B5EF4-FFF2-40B4-BE49-F238E27FC236}">
                <a16:creationId xmlns:a16="http://schemas.microsoft.com/office/drawing/2014/main" id="{6FDEB576-42EA-499E-B28B-79E68C0EF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190" y="2492465"/>
            <a:ext cx="2346157" cy="285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6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23446" y="-133639"/>
            <a:ext cx="6272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animal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509979-5FEE-4572-A5F5-8351D431CDBA}"/>
              </a:ext>
            </a:extLst>
          </p:cNvPr>
          <p:cNvSpPr txBox="1"/>
          <p:nvPr/>
        </p:nvSpPr>
        <p:spPr>
          <a:xfrm>
            <a:off x="2702158" y="3109797"/>
            <a:ext cx="55451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000" dirty="0">
                <a:latin typeface="Comic Sans MS" panose="030F0702030302020204" pitchFamily="66" charset="0"/>
              </a:rPr>
              <a:t>Quel </a:t>
            </a:r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animal</a:t>
            </a:r>
            <a:r>
              <a:rPr lang="fr-CA" sz="3000" dirty="0">
                <a:latin typeface="Comic Sans MS" panose="030F0702030302020204" pitchFamily="66" charset="0"/>
              </a:rPr>
              <a:t> as-tu à la maison?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429505-38B9-463B-8E7E-B51796FF6C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7266" y="2117605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81922" name="Picture 2" descr="800+ Free Dog &amp; Animal Vectors - Pixabay">
            <a:extLst>
              <a:ext uri="{FF2B5EF4-FFF2-40B4-BE49-F238E27FC236}">
                <a16:creationId xmlns:a16="http://schemas.microsoft.com/office/drawing/2014/main" id="{C0668F27-94CC-4180-BB65-C25EAA88C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48" y="3579055"/>
            <a:ext cx="2193904" cy="172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43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5516" y="-140676"/>
            <a:ext cx="8512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avec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2350FF-2E82-4899-8910-7F0FA3A9FC27}"/>
              </a:ext>
            </a:extLst>
          </p:cNvPr>
          <p:cNvSpPr txBox="1"/>
          <p:nvPr/>
        </p:nvSpPr>
        <p:spPr>
          <a:xfrm>
            <a:off x="2641740" y="3073148"/>
            <a:ext cx="52261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000" dirty="0">
                <a:latin typeface="Comic Sans MS" panose="030F0702030302020204" pitchFamily="66" charset="0"/>
              </a:rPr>
              <a:t>J’aime jouer </a:t>
            </a:r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avec</a:t>
            </a:r>
            <a:r>
              <a:rPr lang="fr-CA" sz="3000" dirty="0">
                <a:latin typeface="Comic Sans MS" panose="030F0702030302020204" pitchFamily="66" charset="0"/>
              </a:rPr>
              <a:t> mes amis.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DFB880-DCAA-4FA6-9666-9DE6C9CE5F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31975" y="2181984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95234" name="Picture 2" descr="Children Joy Smile - Free image on Pixabay">
            <a:extLst>
              <a:ext uri="{FF2B5EF4-FFF2-40B4-BE49-F238E27FC236}">
                <a16:creationId xmlns:a16="http://schemas.microsoft.com/office/drawing/2014/main" id="{5B438DD6-9306-45A7-9791-44AE642F5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140" y="3784852"/>
            <a:ext cx="3068587" cy="278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22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32913" y="-182825"/>
            <a:ext cx="8512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j’aime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111A44-DFFD-42DA-AAD1-D4B43633307A}"/>
              </a:ext>
            </a:extLst>
          </p:cNvPr>
          <p:cNvSpPr txBox="1"/>
          <p:nvPr/>
        </p:nvSpPr>
        <p:spPr>
          <a:xfrm>
            <a:off x="2707657" y="3085559"/>
            <a:ext cx="70743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J’aime</a:t>
            </a:r>
            <a:r>
              <a:rPr lang="fr-CA" sz="3000" dirty="0">
                <a:latin typeface="Comic Sans MS" panose="030F0702030302020204" pitchFamily="66" charset="0"/>
              </a:rPr>
              <a:t> aller à la plage avec ma famille.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B937FF-5864-4ADD-A3F3-33ECF57A3F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64407" y="1998669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98306" name="Picture 2" descr="Clipart,clip art,illustration,graphic,cartoon - free image from ...">
            <a:extLst>
              <a:ext uri="{FF2B5EF4-FFF2-40B4-BE49-F238E27FC236}">
                <a16:creationId xmlns:a16="http://schemas.microsoft.com/office/drawing/2014/main" id="{EF65F19C-D336-4898-AF0E-9B509E3E7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406" y="3882059"/>
            <a:ext cx="1932796" cy="144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41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07704" y="-182825"/>
            <a:ext cx="8512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ta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111A44-DFFD-42DA-AAD1-D4B43633307A}"/>
              </a:ext>
            </a:extLst>
          </p:cNvPr>
          <p:cNvSpPr txBox="1"/>
          <p:nvPr/>
        </p:nvSpPr>
        <p:spPr>
          <a:xfrm>
            <a:off x="2744240" y="3109797"/>
            <a:ext cx="35269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Ta </a:t>
            </a:r>
            <a:r>
              <a:rPr lang="fr-CA" sz="3000" dirty="0">
                <a:latin typeface="Comic Sans MS" panose="030F0702030302020204" pitchFamily="66" charset="0"/>
              </a:rPr>
              <a:t>sœur est polie.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E52A02-1E10-47A2-AD9D-D469D5B389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60870" y="2128182"/>
            <a:ext cx="609600" cy="609600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66C68D16-1753-4FE0-A823-D1DAEAD75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21531" y="1915885"/>
            <a:ext cx="3026229" cy="30262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82BB00-7306-42C9-B13E-74F19ECBAF85}"/>
              </a:ext>
            </a:extLst>
          </p:cNvPr>
          <p:cNvSpPr txBox="1"/>
          <p:nvPr/>
        </p:nvSpPr>
        <p:spPr>
          <a:xfrm>
            <a:off x="4114800" y="5559226"/>
            <a:ext cx="302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laclassedecorinne.eklablog.com/merci-a14860367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4477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36435" y="-125511"/>
            <a:ext cx="6272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garçon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5D4CB1-7374-49B2-BBFC-BE91519057E0}"/>
              </a:ext>
            </a:extLst>
          </p:cNvPr>
          <p:cNvSpPr txBox="1"/>
          <p:nvPr/>
        </p:nvSpPr>
        <p:spPr>
          <a:xfrm>
            <a:off x="3445565" y="3101009"/>
            <a:ext cx="705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3B4E3E-94CB-46B8-B5E9-4FCB7734C312}"/>
              </a:ext>
            </a:extLst>
          </p:cNvPr>
          <p:cNvSpPr/>
          <p:nvPr/>
        </p:nvSpPr>
        <p:spPr>
          <a:xfrm>
            <a:off x="3232113" y="3101009"/>
            <a:ext cx="47772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Ce </a:t>
            </a:r>
            <a:r>
              <a:rPr lang="en-US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garçon</a:t>
            </a:r>
            <a:r>
              <a:rPr lang="en-US" sz="3000" dirty="0">
                <a:latin typeface="Comic Sans MS" panose="030F0702030302020204" pitchFamily="66" charset="0"/>
              </a:rPr>
              <a:t> </a:t>
            </a:r>
            <a:r>
              <a:rPr lang="en-US" sz="3000" dirty="0" err="1">
                <a:latin typeface="Comic Sans MS" panose="030F0702030302020204" pitchFamily="66" charset="0"/>
              </a:rPr>
              <a:t>joue</a:t>
            </a:r>
            <a:r>
              <a:rPr lang="en-US" sz="3000" dirty="0">
                <a:latin typeface="Comic Sans MS" panose="030F0702030302020204" pitchFamily="66" charset="0"/>
              </a:rPr>
              <a:t> au hockey.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3E3E0A-A992-4854-B55F-BB2E673858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3558" y="2039801"/>
            <a:ext cx="834887" cy="8348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3076" name="Picture 4" descr="Silhouette vector clip art of grass hockey player | Public domain ...">
            <a:extLst>
              <a:ext uri="{FF2B5EF4-FFF2-40B4-BE49-F238E27FC236}">
                <a16:creationId xmlns:a16="http://schemas.microsoft.com/office/drawing/2014/main" id="{4274904E-5C5F-4C9F-9B63-6B5A1D662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596727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47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3311" y="-140058"/>
            <a:ext cx="6272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bon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793C7C-74DE-4947-A7D9-8DDB3D3B3F9D}"/>
              </a:ext>
            </a:extLst>
          </p:cNvPr>
          <p:cNvSpPr txBox="1"/>
          <p:nvPr/>
        </p:nvSpPr>
        <p:spPr>
          <a:xfrm>
            <a:off x="3902270" y="3038502"/>
            <a:ext cx="75466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Comic Sans MS" panose="030F0702030302020204" pitchFamily="66" charset="0"/>
              </a:rPr>
              <a:t>Je suis un </a:t>
            </a:r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bon</a:t>
            </a:r>
            <a:r>
              <a:rPr lang="fr-CA" sz="3000" dirty="0">
                <a:latin typeface="Comic Sans MS" panose="030F0702030302020204" pitchFamily="66" charset="0"/>
              </a:rPr>
              <a:t> ami.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C07D56-50A9-4A99-88ED-7F5A35A1A8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00677" y="1964734"/>
            <a:ext cx="907968" cy="90796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9218" name="Picture 2" descr="Children - Free image on Pixabay">
            <a:extLst>
              <a:ext uri="{FF2B5EF4-FFF2-40B4-BE49-F238E27FC236}">
                <a16:creationId xmlns:a16="http://schemas.microsoft.com/office/drawing/2014/main" id="{7E50CEEF-F94E-4DE6-A86B-676421732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563" y="3972218"/>
            <a:ext cx="4062098" cy="288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18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3661" y="-102470"/>
            <a:ext cx="6272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bonne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6A1D68-97EC-4103-8EBD-AF9A3ABEA4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39579" y="2500197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D58AF9-ABEE-4B45-8A9D-07AB1FA6E485}"/>
              </a:ext>
            </a:extLst>
          </p:cNvPr>
          <p:cNvSpPr txBox="1"/>
          <p:nvPr/>
        </p:nvSpPr>
        <p:spPr>
          <a:xfrm>
            <a:off x="2791112" y="3109797"/>
            <a:ext cx="62720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Comic Sans MS" panose="030F0702030302020204" pitchFamily="66" charset="0"/>
              </a:rPr>
              <a:t>Je suis une </a:t>
            </a:r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bonne</a:t>
            </a:r>
            <a:r>
              <a:rPr lang="fr-CA" sz="3000" dirty="0">
                <a:latin typeface="Comic Sans MS" panose="030F0702030302020204" pitchFamily="66" charset="0"/>
              </a:rPr>
              <a:t> amie.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846F57-B781-49D8-B105-F3FD739902F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207" y="3855803"/>
            <a:ext cx="2147488" cy="1320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37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4512" y="-210205"/>
            <a:ext cx="7379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moi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4382DD-08CB-415B-8A98-4D32E7F9F543}"/>
              </a:ext>
            </a:extLst>
          </p:cNvPr>
          <p:cNvSpPr txBox="1"/>
          <p:nvPr/>
        </p:nvSpPr>
        <p:spPr>
          <a:xfrm>
            <a:off x="2665413" y="3068995"/>
            <a:ext cx="68611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000" dirty="0">
                <a:latin typeface="Comic Sans MS" panose="030F0702030302020204" pitchFamily="66" charset="0"/>
              </a:rPr>
              <a:t>Il va venir au terrain de jeu avec </a:t>
            </a:r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moi</a:t>
            </a:r>
            <a:r>
              <a:rPr lang="fr-CA" sz="3000" dirty="0">
                <a:latin typeface="Comic Sans MS" panose="030F0702030302020204" pitchFamily="66" charset="0"/>
              </a:rPr>
              <a:t>.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98DF58-E010-4515-952D-835ED32F04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52124" y="2050349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22532" name="Picture 4" descr="Children's slide | Public domain vectors">
            <a:extLst>
              <a:ext uri="{FF2B5EF4-FFF2-40B4-BE49-F238E27FC236}">
                <a16:creationId xmlns:a16="http://schemas.microsoft.com/office/drawing/2014/main" id="{8420D53C-CD2B-411F-8269-624926D2C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73" y="3911546"/>
            <a:ext cx="1334370" cy="144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Children,brother,sister,holding hand,walking - free image from ...">
            <a:extLst>
              <a:ext uri="{FF2B5EF4-FFF2-40B4-BE49-F238E27FC236}">
                <a16:creationId xmlns:a16="http://schemas.microsoft.com/office/drawing/2014/main" id="{523A4DD2-2089-42A7-85B8-2E1D9861A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59" y="4113201"/>
            <a:ext cx="1067350" cy="104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1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06429" y="-104099"/>
            <a:ext cx="7379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et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1C6C60-E1BF-4D32-8E6D-804A875A9AF5}"/>
              </a:ext>
            </a:extLst>
          </p:cNvPr>
          <p:cNvSpPr txBox="1"/>
          <p:nvPr/>
        </p:nvSpPr>
        <p:spPr>
          <a:xfrm>
            <a:off x="2703443" y="3081388"/>
            <a:ext cx="6785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Comic Sans MS" panose="030F0702030302020204" pitchFamily="66" charset="0"/>
              </a:rPr>
              <a:t>J’ai mangé une pomme </a:t>
            </a:r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et</a:t>
            </a:r>
            <a:r>
              <a:rPr lang="fr-CA" sz="3000" dirty="0">
                <a:latin typeface="Comic Sans MS" panose="030F0702030302020204" pitchFamily="66" charset="0"/>
              </a:rPr>
              <a:t> une orange.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C1D0A3-0D34-4888-93AF-3F3586A7AB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8368" y="1913019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27650" name="Picture 2" descr="Girls eating apples vector clipart image - Free stock photo ...">
            <a:extLst>
              <a:ext uri="{FF2B5EF4-FFF2-40B4-BE49-F238E27FC236}">
                <a16:creationId xmlns:a16="http://schemas.microsoft.com/office/drawing/2014/main" id="{F83B40A3-4C41-4FCD-8347-2A270E49F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487" y="3635386"/>
            <a:ext cx="2165513" cy="17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Orange slice | Public domain vectors">
            <a:extLst>
              <a:ext uri="{FF2B5EF4-FFF2-40B4-BE49-F238E27FC236}">
                <a16:creationId xmlns:a16="http://schemas.microsoft.com/office/drawing/2014/main" id="{A263ACA9-A628-4929-A65D-F681389AA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75" y="4143325"/>
            <a:ext cx="1119187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21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0814" y="-232303"/>
            <a:ext cx="6272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va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C7A1CC-6B80-43D2-BE6A-A69A6D2AD039}"/>
              </a:ext>
            </a:extLst>
          </p:cNvPr>
          <p:cNvSpPr txBox="1"/>
          <p:nvPr/>
        </p:nvSpPr>
        <p:spPr>
          <a:xfrm>
            <a:off x="2996520" y="3109797"/>
            <a:ext cx="54466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Comic Sans MS" panose="030F0702030302020204" pitchFamily="66" charset="0"/>
              </a:rPr>
              <a:t>Il </a:t>
            </a:r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va</a:t>
            </a:r>
            <a:r>
              <a:rPr lang="fr-CA" sz="3000" dirty="0">
                <a:latin typeface="Comic Sans MS" panose="030F0702030302020204" pitchFamily="66" charset="0"/>
              </a:rPr>
              <a:t> à mon école.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6CAF77-CA38-41FF-8D67-647498F6D8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52019" y="2260687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51202" name="Picture 2" descr="School | Public domain vectors">
            <a:extLst>
              <a:ext uri="{FF2B5EF4-FFF2-40B4-BE49-F238E27FC236}">
                <a16:creationId xmlns:a16="http://schemas.microsoft.com/office/drawing/2014/main" id="{4D8C6990-4CA4-4333-A5F2-2510D8FF1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312" y="3663795"/>
            <a:ext cx="28003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92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3811" y="-161453"/>
            <a:ext cx="6272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tu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3D180D-5F30-45DF-8DA7-0086848BDB6C}"/>
              </a:ext>
            </a:extLst>
          </p:cNvPr>
          <p:cNvSpPr txBox="1"/>
          <p:nvPr/>
        </p:nvSpPr>
        <p:spPr>
          <a:xfrm>
            <a:off x="3018335" y="3123865"/>
            <a:ext cx="5817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Comic Sans MS" panose="030F0702030302020204" pitchFamily="66" charset="0"/>
              </a:rPr>
              <a:t>Est-ce que </a:t>
            </a:r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tu</a:t>
            </a:r>
            <a:r>
              <a:rPr lang="fr-CA" sz="3000" dirty="0">
                <a:latin typeface="Comic Sans MS" panose="030F0702030302020204" pitchFamily="66" charset="0"/>
              </a:rPr>
              <a:t> as une règle?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DD2E5C-700A-4344-AEB3-F001757FF7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1239" y="2411368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70658" name="Picture 2" descr="Ruler PNG">
            <a:extLst>
              <a:ext uri="{FF2B5EF4-FFF2-40B4-BE49-F238E27FC236}">
                <a16:creationId xmlns:a16="http://schemas.microsoft.com/office/drawing/2014/main" id="{3D14298F-5543-42AE-B4C6-617288F91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187" y="3527670"/>
            <a:ext cx="3797439" cy="177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54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10712" y="-140927"/>
            <a:ext cx="6272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12000" dirty="0">
                <a:solidFill>
                  <a:srgbClr val="FF0000"/>
                </a:solidFill>
                <a:latin typeface="Comic Sans MS" panose="030F0702030302020204" pitchFamily="66" charset="0"/>
              </a:rPr>
              <a:t>est</a:t>
            </a:r>
            <a:endParaRPr lang="en-CA" sz="1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17DDFC-422C-4D8D-AA25-335FCCC2BF09}"/>
              </a:ext>
            </a:extLst>
          </p:cNvPr>
          <p:cNvSpPr txBox="1"/>
          <p:nvPr/>
        </p:nvSpPr>
        <p:spPr>
          <a:xfrm>
            <a:off x="2732201" y="3109797"/>
            <a:ext cx="71164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Comic Sans MS" panose="030F0702030302020204" pitchFamily="66" charset="0"/>
              </a:rPr>
              <a:t>Elle </a:t>
            </a:r>
            <a:r>
              <a:rPr lang="fr-CA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est</a:t>
            </a:r>
            <a:r>
              <a:rPr lang="fr-CA" sz="3000" dirty="0">
                <a:latin typeface="Comic Sans MS" panose="030F0702030302020204" pitchFamily="66" charset="0"/>
              </a:rPr>
              <a:t> allée au magasin. 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74754" name="Picture 2" descr="Shopping,clipart,woman,character,colours - free image from needpix.com">
            <a:extLst>
              <a:ext uri="{FF2B5EF4-FFF2-40B4-BE49-F238E27FC236}">
                <a16:creationId xmlns:a16="http://schemas.microsoft.com/office/drawing/2014/main" id="{2B98686A-7B5F-4B24-996A-56D8B2B69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677" y="3557533"/>
            <a:ext cx="2585148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015CD6-1C54-4727-A16B-35854345F3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60677" y="2372999"/>
            <a:ext cx="609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5024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99</TotalTime>
  <Words>134</Words>
  <Application>Microsoft Office PowerPoint</Application>
  <PresentationFormat>Widescreen</PresentationFormat>
  <Paragraphs>35</Paragraphs>
  <Slides>16</Slides>
  <Notes>1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Audfroid-Hughes, Danielle (ASD-E)</dc:creator>
  <cp:lastModifiedBy>Audfroid-Hughes, Danielle (ASD-E)</cp:lastModifiedBy>
  <cp:revision>9</cp:revision>
  <dcterms:created xsi:type="dcterms:W3CDTF">2020-09-24T18:45:25Z</dcterms:created>
  <dcterms:modified xsi:type="dcterms:W3CDTF">2020-11-05T19:06:38Z</dcterms:modified>
</cp:coreProperties>
</file>