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8PM</a:t>
            </a:r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Grade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853386389"/>
              </p:ext>
            </p:extLst>
          </p:nvPr>
        </p:nvGraphicFramePr>
        <p:xfrm>
          <a:off x="5159375" y="784225"/>
          <a:ext cx="6646864" cy="35428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Sight 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Vocabulary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Recount</a:t>
                      </a:r>
                      <a:r>
                        <a:rPr lang="en-US" baseline="0" dirty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Squiggle</a:t>
                      </a:r>
                      <a:r>
                        <a:rPr lang="en-US" b="1" baseline="0" dirty="0"/>
                        <a:t> Park K to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Epic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Zorbits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Activity sheets sent home</a:t>
            </a:r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195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2021-11-01T11:24:57Z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