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331" r:id="rId3"/>
    <p:sldId id="320" r:id="rId4"/>
    <p:sldId id="285" r:id="rId5"/>
    <p:sldId id="332" r:id="rId6"/>
    <p:sldId id="311" r:id="rId7"/>
    <p:sldId id="310" r:id="rId8"/>
    <p:sldId id="263" r:id="rId9"/>
    <p:sldId id="271" r:id="rId10"/>
    <p:sldId id="286" r:id="rId11"/>
    <p:sldId id="327" r:id="rId12"/>
    <p:sldId id="270" r:id="rId13"/>
    <p:sldId id="269" r:id="rId14"/>
    <p:sldId id="264" r:id="rId15"/>
    <p:sldId id="279" r:id="rId16"/>
    <p:sldId id="290" r:id="rId17"/>
    <p:sldId id="258" r:id="rId18"/>
    <p:sldId id="298" r:id="rId19"/>
    <p:sldId id="259" r:id="rId20"/>
    <p:sldId id="256" r:id="rId21"/>
    <p:sldId id="257" r:id="rId22"/>
    <p:sldId id="272" r:id="rId23"/>
    <p:sldId id="273" r:id="rId24"/>
    <p:sldId id="261" r:id="rId25"/>
    <p:sldId id="267" r:id="rId26"/>
    <p:sldId id="262" r:id="rId27"/>
    <p:sldId id="260" r:id="rId28"/>
    <p:sldId id="289" r:id="rId29"/>
    <p:sldId id="291" r:id="rId30"/>
    <p:sldId id="293" r:id="rId31"/>
    <p:sldId id="325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C06B86C-9912-474D-AD1D-C73196B96DE4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5C07AB8-10C7-42FE-9853-329EEEDD88C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4628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B86C-9912-474D-AD1D-C73196B96DE4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7AB8-10C7-42FE-9853-329EEEDD8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536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B86C-9912-474D-AD1D-C73196B96DE4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7AB8-10C7-42FE-9853-329EEEDD88C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750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B86C-9912-474D-AD1D-C73196B96DE4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7AB8-10C7-42FE-9853-329EEEDD88C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6562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B86C-9912-474D-AD1D-C73196B96DE4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7AB8-10C7-42FE-9853-329EEEDD8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11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B86C-9912-474D-AD1D-C73196B96DE4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7AB8-10C7-42FE-9853-329EEEDD88C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540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B86C-9912-474D-AD1D-C73196B96DE4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7AB8-10C7-42FE-9853-329EEEDD88C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065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B86C-9912-474D-AD1D-C73196B96DE4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7AB8-10C7-42FE-9853-329EEEDD88C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821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B86C-9912-474D-AD1D-C73196B96DE4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7AB8-10C7-42FE-9853-329EEEDD88C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247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B86C-9912-474D-AD1D-C73196B96DE4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7AB8-10C7-42FE-9853-329EEEDD8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09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B86C-9912-474D-AD1D-C73196B96DE4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7AB8-10C7-42FE-9853-329EEEDD88C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2390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B86C-9912-474D-AD1D-C73196B96DE4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7AB8-10C7-42FE-9853-329EEEDD8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2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B86C-9912-474D-AD1D-C73196B96DE4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7AB8-10C7-42FE-9853-329EEEDD88C9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431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B86C-9912-474D-AD1D-C73196B96DE4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7AB8-10C7-42FE-9853-329EEEDD88C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546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B86C-9912-474D-AD1D-C73196B96DE4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7AB8-10C7-42FE-9853-329EEEDD8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470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B86C-9912-474D-AD1D-C73196B96DE4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7AB8-10C7-42FE-9853-329EEEDD88C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5520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B86C-9912-474D-AD1D-C73196B96DE4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7AB8-10C7-42FE-9853-329EEEDD8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337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C06B86C-9912-474D-AD1D-C73196B96DE4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5C07AB8-10C7-42FE-9853-329EEEDD8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18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21.jpe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22.jpe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7.pn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26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5" Type="http://schemas.openxmlformats.org/officeDocument/2006/relationships/image" Target="../media/image27.jpe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5" Type="http://schemas.openxmlformats.org/officeDocument/2006/relationships/image" Target="../media/image2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5" Type="http://schemas.openxmlformats.org/officeDocument/2006/relationships/image" Target="../media/image29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0.gif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5" Type="http://schemas.openxmlformats.org/officeDocument/2006/relationships/image" Target="../media/image30.jpe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5" Type="http://schemas.openxmlformats.org/officeDocument/2006/relationships/image" Target="../media/image31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5" Type="http://schemas.openxmlformats.org/officeDocument/2006/relationships/image" Target="../media/image34.jpe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5" Type="http://schemas.openxmlformats.org/officeDocument/2006/relationships/image" Target="../media/image35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5" Type="http://schemas.openxmlformats.org/officeDocument/2006/relationships/image" Target="../media/image7.pn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5" Type="http://schemas.openxmlformats.org/officeDocument/2006/relationships/image" Target="../media/image36.jpe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5" Type="http://schemas.openxmlformats.org/officeDocument/2006/relationships/image" Target="../media/image37.pn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5" Type="http://schemas.openxmlformats.org/officeDocument/2006/relationships/image" Target="../media/image38.jpeg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5" Type="http://schemas.openxmlformats.org/officeDocument/2006/relationships/image" Target="../media/image39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5" Type="http://schemas.openxmlformats.org/officeDocument/2006/relationships/image" Target="../media/image40.png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5" Type="http://schemas.openxmlformats.org/officeDocument/2006/relationships/image" Target="../media/image41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7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5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7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66819" y="-189705"/>
            <a:ext cx="62720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CA" sz="12000" dirty="0">
                <a:solidFill>
                  <a:srgbClr val="FF0000"/>
                </a:solidFill>
                <a:latin typeface="Comic Sans MS" panose="030F0702030302020204" pitchFamily="66" charset="0"/>
              </a:rPr>
              <a:t>il</a:t>
            </a:r>
            <a:endParaRPr lang="en-CA" sz="1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2A6C2D1-D1CA-49D8-9A64-1BA701E2F4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83881" y="2827049"/>
            <a:ext cx="609600" cy="6096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4105AD-BB3B-431C-AFF4-B6E9E3660DBD}"/>
              </a:ext>
            </a:extLst>
          </p:cNvPr>
          <p:cNvSpPr txBox="1"/>
          <p:nvPr/>
        </p:nvSpPr>
        <p:spPr>
          <a:xfrm flipH="1">
            <a:off x="4206902" y="3131849"/>
            <a:ext cx="45865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000" dirty="0">
                <a:solidFill>
                  <a:srgbClr val="FF0000"/>
                </a:solidFill>
                <a:latin typeface="Comic Sans MS" panose="030F0702030302020204" pitchFamily="66" charset="0"/>
              </a:rPr>
              <a:t>Il</a:t>
            </a:r>
            <a:r>
              <a:rPr lang="fr-CA" sz="3000" dirty="0">
                <a:latin typeface="Comic Sans MS" panose="030F0702030302020204" pitchFamily="66" charset="0"/>
              </a:rPr>
              <a:t> aime les chiens.</a:t>
            </a:r>
            <a:endParaRPr lang="en-US" sz="3000" dirty="0">
              <a:latin typeface="Comic Sans MS" panose="030F0702030302020204" pitchFamily="66" charset="0"/>
            </a:endParaRPr>
          </a:p>
        </p:txBody>
      </p:sp>
      <p:pic>
        <p:nvPicPr>
          <p:cNvPr id="6" name="Picture 2" descr="Rainbow Heart Clipart Free Stock Photo - Public Domain Pictures">
            <a:extLst>
              <a:ext uri="{FF2B5EF4-FFF2-40B4-BE49-F238E27FC236}">
                <a16:creationId xmlns:a16="http://schemas.microsoft.com/office/drawing/2014/main" id="{7977D49E-F014-4F20-80C2-CD5B843DE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819" y="3685847"/>
            <a:ext cx="814300" cy="75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Corgi Dog Vector Clipart image - Free stock photo - Public Domain ...">
            <a:extLst>
              <a:ext uri="{FF2B5EF4-FFF2-40B4-BE49-F238E27FC236}">
                <a16:creationId xmlns:a16="http://schemas.microsoft.com/office/drawing/2014/main" id="{9B5FBA4C-E28C-4BA6-BDC2-32C6E3693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821" y="3685847"/>
            <a:ext cx="1177938" cy="108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7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15021" y="-124358"/>
            <a:ext cx="62720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CA" sz="12000" dirty="0">
                <a:solidFill>
                  <a:srgbClr val="FF0000"/>
                </a:solidFill>
                <a:latin typeface="Comic Sans MS" panose="030F0702030302020204" pitchFamily="66" charset="0"/>
              </a:rPr>
              <a:t>la</a:t>
            </a:r>
            <a:endParaRPr lang="en-CA" sz="1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42B459-3D5A-4959-A22F-A485F1CB8606}"/>
              </a:ext>
            </a:extLst>
          </p:cNvPr>
          <p:cNvSpPr txBox="1"/>
          <p:nvPr/>
        </p:nvSpPr>
        <p:spPr>
          <a:xfrm>
            <a:off x="4361716" y="3120116"/>
            <a:ext cx="39093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000" dirty="0">
                <a:solidFill>
                  <a:srgbClr val="FF0000"/>
                </a:solidFill>
                <a:latin typeface="Comic Sans MS" panose="030F0702030302020204" pitchFamily="66" charset="0"/>
              </a:rPr>
              <a:t>La</a:t>
            </a:r>
            <a:r>
              <a:rPr lang="fr-CA" sz="3000" dirty="0">
                <a:latin typeface="Comic Sans MS" panose="030F0702030302020204" pitchFamily="66" charset="0"/>
              </a:rPr>
              <a:t> porte est rouge. </a:t>
            </a:r>
            <a:endParaRPr lang="en-US" sz="3000" dirty="0">
              <a:latin typeface="Comic Sans MS" panose="030F0702030302020204" pitchFamily="66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EBD2A8E-6453-492F-8E68-1B29A1FC9E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6313" y="2847388"/>
            <a:ext cx="609600" cy="6096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pic>
        <p:nvPicPr>
          <p:cNvPr id="86018" name="Picture 2" descr="Open door PNG">
            <a:extLst>
              <a:ext uri="{FF2B5EF4-FFF2-40B4-BE49-F238E27FC236}">
                <a16:creationId xmlns:a16="http://schemas.microsoft.com/office/drawing/2014/main" id="{8DBD040D-5695-41F1-9B4B-BAFF85687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419" y="1721870"/>
            <a:ext cx="4102766" cy="410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22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59994" y="-146707"/>
            <a:ext cx="62720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CA" sz="12000" dirty="0">
                <a:solidFill>
                  <a:srgbClr val="FF0000"/>
                </a:solidFill>
                <a:latin typeface="Comic Sans MS" panose="030F0702030302020204" pitchFamily="66" charset="0"/>
              </a:rPr>
              <a:t>maman</a:t>
            </a:r>
            <a:endParaRPr lang="en-CA" sz="1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14D6CF-FB31-4477-B627-AD10BA79BCB7}"/>
              </a:ext>
            </a:extLst>
          </p:cNvPr>
          <p:cNvSpPr txBox="1"/>
          <p:nvPr/>
        </p:nvSpPr>
        <p:spPr>
          <a:xfrm>
            <a:off x="3937934" y="3114375"/>
            <a:ext cx="546656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000" dirty="0">
                <a:latin typeface="Comic Sans MS" panose="030F0702030302020204" pitchFamily="66" charset="0"/>
              </a:rPr>
              <a:t>Ma </a:t>
            </a:r>
            <a:r>
              <a:rPr lang="fr-CA" sz="3000" dirty="0">
                <a:solidFill>
                  <a:srgbClr val="FF0000"/>
                </a:solidFill>
                <a:latin typeface="Comic Sans MS" panose="030F0702030302020204" pitchFamily="66" charset="0"/>
              </a:rPr>
              <a:t>maman</a:t>
            </a:r>
            <a:r>
              <a:rPr lang="fr-CA" sz="3000" dirty="0">
                <a:latin typeface="Comic Sans MS" panose="030F0702030302020204" pitchFamily="66" charset="0"/>
              </a:rPr>
              <a:t> s’appelle Michelle. </a:t>
            </a:r>
            <a:endParaRPr lang="en-US" sz="3000" dirty="0">
              <a:latin typeface="Comic Sans MS" panose="030F0702030302020204" pitchFamily="66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B8FC121-D6D5-422C-AC61-13540A94FB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22404" y="3628732"/>
            <a:ext cx="609600" cy="6096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pic>
        <p:nvPicPr>
          <p:cNvPr id="43010" name="Picture 2" descr="Shopping with mother | Public domain vectors">
            <a:extLst>
              <a:ext uri="{FF2B5EF4-FFF2-40B4-BE49-F238E27FC236}">
                <a16:creationId xmlns:a16="http://schemas.microsoft.com/office/drawing/2014/main" id="{366A8EC4-4301-4594-91C5-A95664392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608" y="3351618"/>
            <a:ext cx="1264326" cy="195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19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09161" y="-197101"/>
            <a:ext cx="62720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CA" sz="12000" dirty="0">
                <a:solidFill>
                  <a:srgbClr val="FF0000"/>
                </a:solidFill>
                <a:latin typeface="Comic Sans MS" panose="030F0702030302020204" pitchFamily="66" charset="0"/>
              </a:rPr>
              <a:t>sac</a:t>
            </a:r>
            <a:endParaRPr lang="en-CA" sz="1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B5A4FE-47A7-48B7-80E0-B0FBE8DE2D0D}"/>
              </a:ext>
            </a:extLst>
          </p:cNvPr>
          <p:cNvSpPr txBox="1"/>
          <p:nvPr/>
        </p:nvSpPr>
        <p:spPr>
          <a:xfrm>
            <a:off x="2996024" y="3125497"/>
            <a:ext cx="61225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000" dirty="0">
                <a:latin typeface="Comic Sans MS" panose="030F0702030302020204" pitchFamily="66" charset="0"/>
              </a:rPr>
              <a:t>Mon </a:t>
            </a:r>
            <a:r>
              <a:rPr lang="fr-CA" sz="3000" dirty="0">
                <a:solidFill>
                  <a:srgbClr val="FF0000"/>
                </a:solidFill>
                <a:latin typeface="Comic Sans MS" panose="030F0702030302020204" pitchFamily="66" charset="0"/>
              </a:rPr>
              <a:t>sac</a:t>
            </a:r>
            <a:r>
              <a:rPr lang="fr-CA" sz="3000" dirty="0">
                <a:latin typeface="Comic Sans MS" panose="030F0702030302020204" pitchFamily="66" charset="0"/>
              </a:rPr>
              <a:t> d’école est jaune. </a:t>
            </a:r>
            <a:endParaRPr lang="en-US" sz="3000" dirty="0">
              <a:latin typeface="Comic Sans MS" panose="030F0702030302020204" pitchFamily="66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4FBDBFD-4ADE-4FE3-A3A6-0CCC13975B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96888" y="2866031"/>
            <a:ext cx="609600" cy="6096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pic>
        <p:nvPicPr>
          <p:cNvPr id="48130" name="Picture 2" descr="Traveling Searching Bag - Free image on Pixabay">
            <a:extLst>
              <a:ext uri="{FF2B5EF4-FFF2-40B4-BE49-F238E27FC236}">
                <a16:creationId xmlns:a16="http://schemas.microsoft.com/office/drawing/2014/main" id="{20647E3E-82CA-40EC-8B13-B42DE5777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301" y="3679495"/>
            <a:ext cx="1529964" cy="152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34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05099" y="-142226"/>
            <a:ext cx="62720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CA" sz="12000" dirty="0">
                <a:solidFill>
                  <a:srgbClr val="FF0000"/>
                </a:solidFill>
                <a:latin typeface="Comic Sans MS" panose="030F0702030302020204" pitchFamily="66" charset="0"/>
              </a:rPr>
              <a:t>papa</a:t>
            </a:r>
            <a:endParaRPr lang="en-CA" sz="1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86B666-36FC-41B0-B8FA-A1DAFC82E4D2}"/>
              </a:ext>
            </a:extLst>
          </p:cNvPr>
          <p:cNvSpPr txBox="1"/>
          <p:nvPr/>
        </p:nvSpPr>
        <p:spPr>
          <a:xfrm>
            <a:off x="3056960" y="3111523"/>
            <a:ext cx="58617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000" dirty="0">
                <a:latin typeface="Comic Sans MS" panose="030F0702030302020204" pitchFamily="66" charset="0"/>
              </a:rPr>
              <a:t>Mon </a:t>
            </a:r>
            <a:r>
              <a:rPr lang="fr-CA" sz="3000" dirty="0">
                <a:solidFill>
                  <a:srgbClr val="FF0000"/>
                </a:solidFill>
                <a:latin typeface="Comic Sans MS" panose="030F0702030302020204" pitchFamily="66" charset="0"/>
              </a:rPr>
              <a:t>papa</a:t>
            </a:r>
            <a:r>
              <a:rPr lang="fr-CA" sz="3000" dirty="0">
                <a:latin typeface="Comic Sans MS" panose="030F0702030302020204" pitchFamily="66" charset="0"/>
              </a:rPr>
              <a:t> est un pompier. </a:t>
            </a:r>
            <a:endParaRPr lang="en-US" sz="3000" dirty="0">
              <a:latin typeface="Comic Sans MS" panose="030F0702030302020204" pitchFamily="66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2712751-4409-4A88-8074-F0D4706FA1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09113" y="2825120"/>
            <a:ext cx="609600" cy="6096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pic>
        <p:nvPicPr>
          <p:cNvPr id="49154" name="Picture 2" descr="Firefighter with flames | Public domain vectors">
            <a:extLst>
              <a:ext uri="{FF2B5EF4-FFF2-40B4-BE49-F238E27FC236}">
                <a16:creationId xmlns:a16="http://schemas.microsoft.com/office/drawing/2014/main" id="{25C1E103-43FF-4181-A2F9-96F276DF1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807" y="3892249"/>
            <a:ext cx="2097412" cy="130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60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53264" y="-123563"/>
            <a:ext cx="62720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CA" sz="12000" dirty="0">
                <a:solidFill>
                  <a:srgbClr val="FF0000"/>
                </a:solidFill>
                <a:latin typeface="Comic Sans MS" panose="030F0702030302020204" pitchFamily="66" charset="0"/>
              </a:rPr>
              <a:t>il y a</a:t>
            </a:r>
            <a:endParaRPr lang="en-CA" sz="1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BBBB31-CDAB-46C2-8E77-749A6043232B}"/>
              </a:ext>
            </a:extLst>
          </p:cNvPr>
          <p:cNvSpPr txBox="1"/>
          <p:nvPr/>
        </p:nvSpPr>
        <p:spPr>
          <a:xfrm>
            <a:off x="2540969" y="3123158"/>
            <a:ext cx="76663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Il y a </a:t>
            </a:r>
            <a:r>
              <a:rPr lang="fr-CA" sz="2800" dirty="0">
                <a:latin typeface="Comic Sans MS" panose="030F0702030302020204" pitchFamily="66" charset="0"/>
              </a:rPr>
              <a:t>beaucoup de livres à la bibliothèque</a:t>
            </a:r>
            <a:r>
              <a:rPr lang="fr-CA" sz="3000" dirty="0">
                <a:latin typeface="Comic Sans MS" panose="030F0702030302020204" pitchFamily="66" charset="0"/>
              </a:rPr>
              <a:t>.  </a:t>
            </a:r>
            <a:endParaRPr lang="en-US" sz="3000" dirty="0">
              <a:latin typeface="Comic Sans MS" panose="030F0702030302020204" pitchFamily="66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D6ED941-B01B-4CD7-AB31-F722A7BA2F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17885" y="3876624"/>
            <a:ext cx="609600" cy="6096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pic>
        <p:nvPicPr>
          <p:cNvPr id="64514" name="Picture 2" descr="Stack of books vector illustration | Public domain vectors">
            <a:extLst>
              <a:ext uri="{FF2B5EF4-FFF2-40B4-BE49-F238E27FC236}">
                <a16:creationId xmlns:a16="http://schemas.microsoft.com/office/drawing/2014/main" id="{42BFE8A0-D8E8-4739-9FA1-414BAA08E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34977" y="3734842"/>
            <a:ext cx="958734" cy="152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6" name="Picture 4">
            <a:extLst>
              <a:ext uri="{FF2B5EF4-FFF2-40B4-BE49-F238E27FC236}">
                <a16:creationId xmlns:a16="http://schemas.microsoft.com/office/drawing/2014/main" id="{6AF5ADCA-C838-416E-855C-68CA8D231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161" y="3876624"/>
            <a:ext cx="1668074" cy="124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30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86499" y="-147456"/>
            <a:ext cx="62720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CA" sz="12000" dirty="0">
                <a:solidFill>
                  <a:srgbClr val="FF0000"/>
                </a:solidFill>
                <a:latin typeface="Comic Sans MS" panose="030F0702030302020204" pitchFamily="66" charset="0"/>
              </a:rPr>
              <a:t>famille</a:t>
            </a:r>
            <a:endParaRPr lang="en-CA" sz="1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70297F-2D98-4E95-B94A-570CA8F4A126}"/>
              </a:ext>
            </a:extLst>
          </p:cNvPr>
          <p:cNvSpPr txBox="1"/>
          <p:nvPr/>
        </p:nvSpPr>
        <p:spPr>
          <a:xfrm>
            <a:off x="2691682" y="3125497"/>
            <a:ext cx="707437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000" dirty="0">
                <a:latin typeface="Comic Sans MS" panose="030F0702030302020204" pitchFamily="66" charset="0"/>
              </a:rPr>
              <a:t>Dans ma </a:t>
            </a:r>
            <a:r>
              <a:rPr lang="fr-CA" sz="3000" dirty="0">
                <a:solidFill>
                  <a:srgbClr val="FF0000"/>
                </a:solidFill>
                <a:latin typeface="Comic Sans MS" panose="030F0702030302020204" pitchFamily="66" charset="0"/>
              </a:rPr>
              <a:t>famille</a:t>
            </a:r>
            <a:r>
              <a:rPr lang="fr-CA" sz="3000" dirty="0">
                <a:latin typeface="Comic Sans MS" panose="030F0702030302020204" pitchFamily="66" charset="0"/>
              </a:rPr>
              <a:t>, il y a sept personnes. </a:t>
            </a:r>
            <a:endParaRPr lang="en-US" sz="3000" dirty="0">
              <a:latin typeface="Comic Sans MS" panose="030F0702030302020204" pitchFamily="66" charset="0"/>
            </a:endParaRPr>
          </a:p>
        </p:txBody>
      </p:sp>
      <p:pic>
        <p:nvPicPr>
          <p:cNvPr id="73730" name="Picture 2" descr="Extended cartoon family | Public domain vectors">
            <a:extLst>
              <a:ext uri="{FF2B5EF4-FFF2-40B4-BE49-F238E27FC236}">
                <a16:creationId xmlns:a16="http://schemas.microsoft.com/office/drawing/2014/main" id="{7F10DA33-CBD5-461B-A68A-644958CB2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378" y="3639739"/>
            <a:ext cx="1638509" cy="164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22D2F70-55A2-4AB2-83C0-6F83F2F302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48909" y="3679495"/>
            <a:ext cx="609600" cy="6096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63403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97751" y="-128320"/>
            <a:ext cx="85129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CA" sz="12000" dirty="0">
                <a:solidFill>
                  <a:srgbClr val="FF0000"/>
                </a:solidFill>
                <a:latin typeface="Comic Sans MS" panose="030F0702030302020204" pitchFamily="66" charset="0"/>
              </a:rPr>
              <a:t>aujourd’hui</a:t>
            </a:r>
            <a:endParaRPr lang="en-CA" sz="1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80C4B6-35DD-413C-927F-D3F3D2BB3506}"/>
              </a:ext>
            </a:extLst>
          </p:cNvPr>
          <p:cNvSpPr txBox="1"/>
          <p:nvPr/>
        </p:nvSpPr>
        <p:spPr>
          <a:xfrm>
            <a:off x="2615805" y="3213556"/>
            <a:ext cx="66768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Aujourd’hui</a:t>
            </a:r>
            <a:r>
              <a:rPr lang="fr-CA" sz="2200" dirty="0">
                <a:latin typeface="Comic Sans MS" panose="030F0702030302020204" pitchFamily="66" charset="0"/>
              </a:rPr>
              <a:t>, je vais allée visiter ma grand-maman.</a:t>
            </a:r>
            <a:endParaRPr lang="en-US" sz="2200" dirty="0">
              <a:latin typeface="Comic Sans MS" panose="030F0702030302020204" pitchFamily="66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3E8CD5D-A883-4867-9DE4-45A7AB734D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90460" y="2492719"/>
            <a:ext cx="609600" cy="6096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pic>
        <p:nvPicPr>
          <p:cNvPr id="90116" name="Picture 4" descr="Grandma resting | Public domain vectors">
            <a:extLst>
              <a:ext uri="{FF2B5EF4-FFF2-40B4-BE49-F238E27FC236}">
                <a16:creationId xmlns:a16="http://schemas.microsoft.com/office/drawing/2014/main" id="{D89B4353-B05D-47A9-90D5-4C1921ED9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924" y="3665976"/>
            <a:ext cx="1602347" cy="163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18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54356" y="-93326"/>
            <a:ext cx="41727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CA" sz="12000" dirty="0">
                <a:solidFill>
                  <a:srgbClr val="FF0000"/>
                </a:solidFill>
                <a:latin typeface="Comic Sans MS" panose="030F0702030302020204" pitchFamily="66" charset="0"/>
              </a:rPr>
              <a:t>à</a:t>
            </a:r>
            <a:endParaRPr lang="en-CA" sz="1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219F1C-DA8B-4D1A-95B3-D1E3B0DE6564}"/>
              </a:ext>
            </a:extLst>
          </p:cNvPr>
          <p:cNvSpPr txBox="1"/>
          <p:nvPr/>
        </p:nvSpPr>
        <p:spPr>
          <a:xfrm>
            <a:off x="3258821" y="3109797"/>
            <a:ext cx="41727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000" dirty="0">
                <a:latin typeface="Comic Sans MS" panose="030F0702030302020204" pitchFamily="66" charset="0"/>
              </a:rPr>
              <a:t>Je vais</a:t>
            </a:r>
            <a:r>
              <a:rPr lang="fr-CA" sz="3000" dirty="0">
                <a:solidFill>
                  <a:srgbClr val="FF0000"/>
                </a:solidFill>
                <a:latin typeface="Comic Sans MS" panose="030F0702030302020204" pitchFamily="66" charset="0"/>
              </a:rPr>
              <a:t> à </a:t>
            </a:r>
            <a:r>
              <a:rPr lang="fr-CA" sz="3000" dirty="0">
                <a:latin typeface="Comic Sans MS" panose="030F0702030302020204" pitchFamily="66" charset="0"/>
              </a:rPr>
              <a:t>l’école. </a:t>
            </a:r>
            <a:endParaRPr lang="en-US" sz="3000" dirty="0">
              <a:latin typeface="Comic Sans MS" panose="030F0702030302020204" pitchFamily="66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076D3C0-22FB-4093-B3F9-BA9D975301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31576" y="2915582"/>
            <a:ext cx="609600" cy="6096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pic>
        <p:nvPicPr>
          <p:cNvPr id="6" name="Picture 4" descr="École | Vecteurs publiques">
            <a:extLst>
              <a:ext uri="{FF2B5EF4-FFF2-40B4-BE49-F238E27FC236}">
                <a16:creationId xmlns:a16="http://schemas.microsoft.com/office/drawing/2014/main" id="{5337F27D-7DEE-4B81-A7BB-B9DA67925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99" y="3996168"/>
            <a:ext cx="1889952" cy="109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0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66660" y="-140863"/>
            <a:ext cx="73795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CA" sz="12000" dirty="0">
                <a:solidFill>
                  <a:srgbClr val="FF0000"/>
                </a:solidFill>
                <a:latin typeface="Comic Sans MS" panose="030F0702030302020204" pitchFamily="66" charset="0"/>
              </a:rPr>
              <a:t>dans</a:t>
            </a:r>
            <a:endParaRPr lang="en-CA" sz="1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CE8856-E7EC-4CC4-85E4-C34CA1386EA5}"/>
              </a:ext>
            </a:extLst>
          </p:cNvPr>
          <p:cNvSpPr txBox="1"/>
          <p:nvPr/>
        </p:nvSpPr>
        <p:spPr>
          <a:xfrm>
            <a:off x="2657061" y="3088763"/>
            <a:ext cx="68778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000" dirty="0">
                <a:latin typeface="Comic Sans MS" panose="030F0702030302020204" pitchFamily="66" charset="0"/>
              </a:rPr>
              <a:t>Mon ami est </a:t>
            </a:r>
            <a:r>
              <a:rPr lang="fr-CA" sz="3000" dirty="0">
                <a:solidFill>
                  <a:srgbClr val="FF0000"/>
                </a:solidFill>
                <a:latin typeface="Comic Sans MS" panose="030F0702030302020204" pitchFamily="66" charset="0"/>
              </a:rPr>
              <a:t>dans</a:t>
            </a:r>
            <a:r>
              <a:rPr lang="fr-CA" sz="3000" dirty="0">
                <a:latin typeface="Comic Sans MS" panose="030F0702030302020204" pitchFamily="66" charset="0"/>
              </a:rPr>
              <a:t> sa voiture. </a:t>
            </a:r>
            <a:endParaRPr lang="en-US" sz="3000" dirty="0">
              <a:latin typeface="Comic Sans MS" panose="030F0702030302020204" pitchFamily="66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509E506-CD52-4D1D-98DC-D74746C995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66057" y="2819400"/>
            <a:ext cx="609600" cy="6096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pic>
        <p:nvPicPr>
          <p:cNvPr id="20482" name="Picture 2" descr="Vector lip art of man driving a formula | Public domain vectors">
            <a:extLst>
              <a:ext uri="{FF2B5EF4-FFF2-40B4-BE49-F238E27FC236}">
                <a16:creationId xmlns:a16="http://schemas.microsoft.com/office/drawing/2014/main" id="{831AB55B-58A6-4C6D-83DB-793BE29E8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724" y="3642761"/>
            <a:ext cx="2172666" cy="162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7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52617" y="-172430"/>
            <a:ext cx="41727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CA" sz="12000" dirty="0">
                <a:solidFill>
                  <a:srgbClr val="FF0000"/>
                </a:solidFill>
                <a:latin typeface="Comic Sans MS" panose="030F0702030302020204" pitchFamily="66" charset="0"/>
              </a:rPr>
              <a:t>ami</a:t>
            </a:r>
            <a:endParaRPr lang="en-CA" sz="1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2C7ADFE-FAFB-4E4D-8BEA-4C6A283C16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29789" y="2819400"/>
            <a:ext cx="609600" cy="6096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DED8CE-70F8-4762-A098-B0301AE3D869}"/>
              </a:ext>
            </a:extLst>
          </p:cNvPr>
          <p:cNvSpPr txBox="1"/>
          <p:nvPr/>
        </p:nvSpPr>
        <p:spPr>
          <a:xfrm>
            <a:off x="3675841" y="3101876"/>
            <a:ext cx="66790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000" dirty="0">
                <a:latin typeface="Comic Sans MS" panose="030F0702030302020204" pitchFamily="66" charset="0"/>
              </a:rPr>
              <a:t>Mon </a:t>
            </a:r>
            <a:r>
              <a:rPr lang="fr-CA" sz="3000" dirty="0">
                <a:solidFill>
                  <a:srgbClr val="FF0000"/>
                </a:solidFill>
                <a:latin typeface="Comic Sans MS" panose="030F0702030302020204" pitchFamily="66" charset="0"/>
              </a:rPr>
              <a:t>ami</a:t>
            </a:r>
            <a:r>
              <a:rPr lang="fr-CA" sz="3000" dirty="0">
                <a:latin typeface="Comic Sans MS" panose="030F0702030302020204" pitchFamily="66" charset="0"/>
              </a:rPr>
              <a:t> est gentil. </a:t>
            </a:r>
            <a:endParaRPr lang="en-US" sz="3000" dirty="0">
              <a:latin typeface="Comic Sans MS" panose="030F0702030302020204" pitchFamily="66" charset="0"/>
            </a:endParaRPr>
          </a:p>
        </p:txBody>
      </p:sp>
      <p:pic>
        <p:nvPicPr>
          <p:cNvPr id="29698" name="Picture 2" descr="cleanup clipart | clipart I posted to flickr for quick resiz… | Flickr">
            <a:extLst>
              <a:ext uri="{FF2B5EF4-FFF2-40B4-BE49-F238E27FC236}">
                <a16:creationId xmlns:a16="http://schemas.microsoft.com/office/drawing/2014/main" id="{6F4F5A1C-01F7-4532-B487-D57C069CD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753" y="3655874"/>
            <a:ext cx="1844137" cy="142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92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45462" y="-135652"/>
            <a:ext cx="62720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CA" sz="12000" dirty="0">
                <a:solidFill>
                  <a:srgbClr val="FF0000"/>
                </a:solidFill>
                <a:latin typeface="Comic Sans MS" panose="030F0702030302020204" pitchFamily="66" charset="0"/>
              </a:rPr>
              <a:t>plus</a:t>
            </a:r>
            <a:endParaRPr lang="en-CA" sz="1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75E9A8-BA15-473F-B506-6A5265DBCFAA}"/>
              </a:ext>
            </a:extLst>
          </p:cNvPr>
          <p:cNvSpPr txBox="1"/>
          <p:nvPr/>
        </p:nvSpPr>
        <p:spPr>
          <a:xfrm>
            <a:off x="2911838" y="3152001"/>
            <a:ext cx="66068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000" dirty="0">
                <a:latin typeface="Comic Sans MS" panose="030F0702030302020204" pitchFamily="66" charset="0"/>
              </a:rPr>
              <a:t>J’ai un biscuit de plus que toi. </a:t>
            </a:r>
            <a:endParaRPr lang="en-US" sz="3000" dirty="0">
              <a:latin typeface="Comic Sans MS" panose="030F0702030302020204" pitchFamily="66" charset="0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4B2B3BD-170D-422E-892D-AEF44F2BBD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01878" y="2713382"/>
            <a:ext cx="609600" cy="609600"/>
          </a:xfrm>
          <a:prstGeom prst="rect">
            <a:avLst/>
          </a:prstGeom>
          <a:solidFill>
            <a:schemeClr val="accent4"/>
          </a:solidFill>
        </p:spPr>
      </p:pic>
      <p:pic>
        <p:nvPicPr>
          <p:cNvPr id="1026" name="Picture 2" descr="The Best 16 Free Cookie Clipart Site (with photos!) - Chef's Pencil">
            <a:extLst>
              <a:ext uri="{FF2B5EF4-FFF2-40B4-BE49-F238E27FC236}">
                <a16:creationId xmlns:a16="http://schemas.microsoft.com/office/drawing/2014/main" id="{25A76287-7D1C-4B8C-99D1-5A6673BDD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163" y="3705999"/>
            <a:ext cx="1700212" cy="127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04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25590" y="-124048"/>
            <a:ext cx="41727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CA" sz="1200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endParaRPr lang="en-CA" sz="1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2E77B7-D133-4BCA-A16A-C1AC5BFF26FD}"/>
              </a:ext>
            </a:extLst>
          </p:cNvPr>
          <p:cNvSpPr txBox="1"/>
          <p:nvPr/>
        </p:nvSpPr>
        <p:spPr>
          <a:xfrm>
            <a:off x="2799471" y="3124200"/>
            <a:ext cx="582884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000" dirty="0">
                <a:latin typeface="Comic Sans MS" panose="030F0702030302020204" pitchFamily="66" charset="0"/>
              </a:rPr>
              <a:t>Mon papa </a:t>
            </a:r>
            <a:r>
              <a:rPr lang="fr-CA" sz="3000" dirty="0">
                <a:solidFill>
                  <a:srgbClr val="FF0000"/>
                </a:solidFill>
                <a:latin typeface="Comic Sans MS" panose="030F0702030302020204" pitchFamily="66" charset="0"/>
              </a:rPr>
              <a:t>a </a:t>
            </a:r>
            <a:r>
              <a:rPr lang="fr-CA" sz="3000" dirty="0">
                <a:latin typeface="Comic Sans MS" panose="030F0702030302020204" pitchFamily="66" charset="0"/>
              </a:rPr>
              <a:t>les cheveux blonds. </a:t>
            </a:r>
            <a:endParaRPr lang="en-US" sz="3000" dirty="0">
              <a:latin typeface="Comic Sans MS" panose="030F0702030302020204" pitchFamily="66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D68BAFB-6F51-4602-8781-0E5FA94DB0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88745" y="2819400"/>
            <a:ext cx="609600" cy="6096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pic>
        <p:nvPicPr>
          <p:cNvPr id="37890" name="Picture 2" descr="Father And Son Free Stock Photo - Public Domain Pictures">
            <a:extLst>
              <a:ext uri="{FF2B5EF4-FFF2-40B4-BE49-F238E27FC236}">
                <a16:creationId xmlns:a16="http://schemas.microsoft.com/office/drawing/2014/main" id="{186B4E30-DC00-4AD1-832E-688DE7D6C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330" y="3744545"/>
            <a:ext cx="1685962" cy="160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19CD5F1-737A-4077-B824-5EF5A200274A}"/>
              </a:ext>
            </a:extLst>
          </p:cNvPr>
          <p:cNvCxnSpPr/>
          <p:nvPr/>
        </p:nvCxnSpPr>
        <p:spPr>
          <a:xfrm flipH="1">
            <a:off x="9109695" y="2616010"/>
            <a:ext cx="844062" cy="11285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456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09622" y="-138720"/>
            <a:ext cx="41727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CA" sz="1200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CA" sz="12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mie</a:t>
            </a:r>
            <a:endParaRPr lang="en-CA" sz="1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EC8112-F7C4-4022-B782-7964BD542609}"/>
              </a:ext>
            </a:extLst>
          </p:cNvPr>
          <p:cNvSpPr txBox="1"/>
          <p:nvPr/>
        </p:nvSpPr>
        <p:spPr>
          <a:xfrm>
            <a:off x="2837079" y="3105298"/>
            <a:ext cx="469551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000" dirty="0">
                <a:latin typeface="Comic Sans MS" panose="030F0702030302020204" pitchFamily="66" charset="0"/>
              </a:rPr>
              <a:t>Mon </a:t>
            </a:r>
            <a:r>
              <a:rPr lang="fr-CA" sz="3000" dirty="0">
                <a:solidFill>
                  <a:srgbClr val="FF0000"/>
                </a:solidFill>
                <a:latin typeface="Comic Sans MS" panose="030F0702030302020204" pitchFamily="66" charset="0"/>
              </a:rPr>
              <a:t>amie</a:t>
            </a:r>
            <a:r>
              <a:rPr lang="fr-CA" sz="3000" dirty="0">
                <a:latin typeface="Comic Sans MS" panose="030F0702030302020204" pitchFamily="66" charset="0"/>
              </a:rPr>
              <a:t> est généreuse. </a:t>
            </a:r>
            <a:endParaRPr lang="en-US" sz="3000" dirty="0">
              <a:latin typeface="Comic Sans MS" panose="030F0702030302020204" pitchFamily="66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1C0C393-1E9A-43D2-9FCF-A646A24953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47536" y="2800498"/>
            <a:ext cx="609600" cy="6096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pic>
        <p:nvPicPr>
          <p:cNvPr id="6" name="Picture 2" descr="Child Kid Sharing - Free vector graphic on Pixabay">
            <a:extLst>
              <a:ext uri="{FF2B5EF4-FFF2-40B4-BE49-F238E27FC236}">
                <a16:creationId xmlns:a16="http://schemas.microsoft.com/office/drawing/2014/main" id="{CA4681C9-8FB2-4E7F-9C7D-5FF9F4434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591" y="3808974"/>
            <a:ext cx="2832389" cy="14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45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13706" y="-131815"/>
            <a:ext cx="62720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CA" sz="12000" dirty="0">
                <a:solidFill>
                  <a:srgbClr val="FF0000"/>
                </a:solidFill>
                <a:latin typeface="Comic Sans MS" panose="030F0702030302020204" pitchFamily="66" charset="0"/>
              </a:rPr>
              <a:t>un</a:t>
            </a:r>
            <a:endParaRPr lang="en-CA" sz="1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D83D52-D5C5-4CD2-B626-182909EE7CD7}"/>
              </a:ext>
            </a:extLst>
          </p:cNvPr>
          <p:cNvSpPr txBox="1"/>
          <p:nvPr/>
        </p:nvSpPr>
        <p:spPr>
          <a:xfrm>
            <a:off x="2768074" y="3085905"/>
            <a:ext cx="77922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000" dirty="0">
                <a:latin typeface="Comic Sans MS" panose="030F0702030302020204" pitchFamily="66" charset="0"/>
              </a:rPr>
              <a:t>Je vois </a:t>
            </a:r>
            <a:r>
              <a:rPr lang="fr-CA" sz="3000" dirty="0">
                <a:solidFill>
                  <a:srgbClr val="FF0000"/>
                </a:solidFill>
                <a:latin typeface="Comic Sans MS" panose="030F0702030302020204" pitchFamily="66" charset="0"/>
              </a:rPr>
              <a:t>un</a:t>
            </a:r>
            <a:r>
              <a:rPr lang="fr-CA" sz="3000" dirty="0">
                <a:latin typeface="Comic Sans MS" panose="030F0702030302020204" pitchFamily="66" charset="0"/>
              </a:rPr>
              <a:t> singe et </a:t>
            </a:r>
            <a:r>
              <a:rPr lang="fr-CA" sz="3000" dirty="0">
                <a:solidFill>
                  <a:srgbClr val="FF0000"/>
                </a:solidFill>
                <a:latin typeface="Comic Sans MS" panose="030F0702030302020204" pitchFamily="66" charset="0"/>
              </a:rPr>
              <a:t>un</a:t>
            </a:r>
            <a:r>
              <a:rPr lang="fr-CA" sz="3000" dirty="0">
                <a:latin typeface="Comic Sans MS" panose="030F0702030302020204" pitchFamily="66" charset="0"/>
              </a:rPr>
              <a:t> zèbre. </a:t>
            </a:r>
            <a:endParaRPr lang="en-US" sz="3000" dirty="0">
              <a:latin typeface="Comic Sans MS" panose="030F0702030302020204" pitchFamily="66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DFADDE6-EFE4-493F-BF5C-C781539559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69390" y="2869305"/>
            <a:ext cx="609600" cy="6096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pic>
        <p:nvPicPr>
          <p:cNvPr id="60418" name="Picture 2" descr="Monkey PNG">
            <a:extLst>
              <a:ext uri="{FF2B5EF4-FFF2-40B4-BE49-F238E27FC236}">
                <a16:creationId xmlns:a16="http://schemas.microsoft.com/office/drawing/2014/main" id="{A87B9B3C-F5B2-4930-9B99-4DF210EC7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122" y="3782648"/>
            <a:ext cx="991549" cy="139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0" name="Picture 4" descr="Zebra PNG image">
            <a:extLst>
              <a:ext uri="{FF2B5EF4-FFF2-40B4-BE49-F238E27FC236}">
                <a16:creationId xmlns:a16="http://schemas.microsoft.com/office/drawing/2014/main" id="{E1399991-101C-4DA9-8EA4-0A693CD73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641" y="3856503"/>
            <a:ext cx="1262206" cy="139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76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10327" y="-126020"/>
            <a:ext cx="62720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CA" sz="12000" dirty="0">
                <a:solidFill>
                  <a:srgbClr val="FF0000"/>
                </a:solidFill>
                <a:latin typeface="Comic Sans MS" panose="030F0702030302020204" pitchFamily="66" charset="0"/>
              </a:rPr>
              <a:t>une</a:t>
            </a:r>
            <a:endParaRPr lang="en-CA" sz="1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6CA79E-C6FE-4510-8A77-1D5CDC3E6917}"/>
              </a:ext>
            </a:extLst>
          </p:cNvPr>
          <p:cNvSpPr txBox="1"/>
          <p:nvPr/>
        </p:nvSpPr>
        <p:spPr>
          <a:xfrm>
            <a:off x="2584990" y="3110802"/>
            <a:ext cx="66923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000" dirty="0">
                <a:latin typeface="Comic Sans MS" panose="030F0702030302020204" pitchFamily="66" charset="0"/>
              </a:rPr>
              <a:t>J’ai mangé </a:t>
            </a:r>
            <a:r>
              <a:rPr lang="fr-CA" sz="3000" dirty="0">
                <a:solidFill>
                  <a:srgbClr val="FF0000"/>
                </a:solidFill>
                <a:latin typeface="Comic Sans MS" panose="030F0702030302020204" pitchFamily="66" charset="0"/>
              </a:rPr>
              <a:t>une</a:t>
            </a:r>
            <a:r>
              <a:rPr lang="fr-CA" sz="3000" dirty="0">
                <a:latin typeface="Comic Sans MS" panose="030F0702030302020204" pitchFamily="66" charset="0"/>
              </a:rPr>
              <a:t> poire chez mon ami. </a:t>
            </a:r>
            <a:endParaRPr lang="en-US" sz="3000" dirty="0">
              <a:latin typeface="Comic Sans MS" panose="030F0702030302020204" pitchFamily="66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EA50AA9-899C-4F7D-97C6-8FDEC804D9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72538" y="2819400"/>
            <a:ext cx="609600" cy="6096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pic>
        <p:nvPicPr>
          <p:cNvPr id="62466" name="Picture 2" descr="Green pear | Public domain vectors">
            <a:extLst>
              <a:ext uri="{FF2B5EF4-FFF2-40B4-BE49-F238E27FC236}">
                <a16:creationId xmlns:a16="http://schemas.microsoft.com/office/drawing/2014/main" id="{BCF2472E-B62F-490D-B2D7-8E614364C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712" y="3747198"/>
            <a:ext cx="876300" cy="130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59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30331" y="-129429"/>
            <a:ext cx="62720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CA" sz="12000" dirty="0">
                <a:solidFill>
                  <a:srgbClr val="FF0000"/>
                </a:solidFill>
                <a:latin typeface="Comic Sans MS" panose="030F0702030302020204" pitchFamily="66" charset="0"/>
              </a:rPr>
              <a:t>bonjour</a:t>
            </a:r>
            <a:endParaRPr lang="en-CA" sz="1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4E77360-C41B-4132-B432-41874AB3AC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97541" y="2955076"/>
            <a:ext cx="609600" cy="6096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A7649B-0C79-49D6-BDA8-3F48C0CA2484}"/>
              </a:ext>
            </a:extLst>
          </p:cNvPr>
          <p:cNvSpPr txBox="1"/>
          <p:nvPr/>
        </p:nvSpPr>
        <p:spPr>
          <a:xfrm>
            <a:off x="4253947" y="2623178"/>
            <a:ext cx="59104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000" dirty="0">
                <a:solidFill>
                  <a:srgbClr val="FF0000"/>
                </a:solidFill>
                <a:latin typeface="Comic Sans MS" panose="030F0702030302020204" pitchFamily="66" charset="0"/>
              </a:rPr>
              <a:t>Bonjour</a:t>
            </a:r>
            <a:r>
              <a:rPr lang="fr-CA" sz="3000" dirty="0">
                <a:latin typeface="Comic Sans MS" panose="030F0702030302020204" pitchFamily="66" charset="0"/>
              </a:rPr>
              <a:t>, </a:t>
            </a:r>
          </a:p>
          <a:p>
            <a:r>
              <a:rPr lang="fr-CA" sz="3000" dirty="0">
                <a:latin typeface="Comic Sans MS" panose="030F0702030302020204" pitchFamily="66" charset="0"/>
              </a:rPr>
              <a:t>Je m’appelle Julie. </a:t>
            </a:r>
            <a:endParaRPr lang="en-US" sz="3000" dirty="0">
              <a:latin typeface="Comic Sans MS" panose="030F0702030302020204" pitchFamily="66" charset="0"/>
            </a:endParaRPr>
          </a:p>
        </p:txBody>
      </p:sp>
      <p:pic>
        <p:nvPicPr>
          <p:cNvPr id="30722" name="Picture 2" descr="Simple cartoon girl vector illustration | Free SVG">
            <a:extLst>
              <a:ext uri="{FF2B5EF4-FFF2-40B4-BE49-F238E27FC236}">
                <a16:creationId xmlns:a16="http://schemas.microsoft.com/office/drawing/2014/main" id="{580EA5BB-2F32-44DE-A50C-64A31749C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179" y="1754340"/>
            <a:ext cx="3620672" cy="362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65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64455" y="-96508"/>
            <a:ext cx="62720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CA" sz="12000" dirty="0">
                <a:solidFill>
                  <a:srgbClr val="FF0000"/>
                </a:solidFill>
                <a:latin typeface="Comic Sans MS" panose="030F0702030302020204" pitchFamily="66" charset="0"/>
              </a:rPr>
              <a:t>j’ai</a:t>
            </a:r>
            <a:endParaRPr lang="en-CA" sz="1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07C86D-8B01-4160-9069-BDC2DF15E1E9}"/>
              </a:ext>
            </a:extLst>
          </p:cNvPr>
          <p:cNvSpPr txBox="1"/>
          <p:nvPr/>
        </p:nvSpPr>
        <p:spPr>
          <a:xfrm>
            <a:off x="2624262" y="3093541"/>
            <a:ext cx="634660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000" dirty="0">
                <a:solidFill>
                  <a:srgbClr val="FF0000"/>
                </a:solidFill>
                <a:latin typeface="Comic Sans MS" panose="030F0702030302020204" pitchFamily="66" charset="0"/>
              </a:rPr>
              <a:t>J’ai</a:t>
            </a:r>
            <a:r>
              <a:rPr lang="fr-CA" sz="3000" dirty="0">
                <a:latin typeface="Comic Sans MS" panose="030F0702030302020204" pitchFamily="66" charset="0"/>
              </a:rPr>
              <a:t> joué au ballon avec mon amie.  </a:t>
            </a:r>
            <a:endParaRPr lang="en-US" sz="3000" dirty="0">
              <a:latin typeface="Comic Sans MS" panose="030F0702030302020204" pitchFamily="66" charset="0"/>
            </a:endParaRPr>
          </a:p>
        </p:txBody>
      </p:sp>
      <p:pic>
        <p:nvPicPr>
          <p:cNvPr id="38914" name="Picture 2" descr="Child Kid Sharing - Free vector graphic on Pixabay">
            <a:extLst>
              <a:ext uri="{FF2B5EF4-FFF2-40B4-BE49-F238E27FC236}">
                <a16:creationId xmlns:a16="http://schemas.microsoft.com/office/drawing/2014/main" id="{C21F124A-3622-47EC-B881-A342EEA36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554" y="3569177"/>
            <a:ext cx="3522891" cy="181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3D8A75D-2404-4C79-9AC9-EC63C3F16E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49747" y="2893317"/>
            <a:ext cx="609600" cy="6096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86118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57523" y="-66261"/>
            <a:ext cx="62720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CA" sz="12000" dirty="0">
                <a:solidFill>
                  <a:srgbClr val="FF0000"/>
                </a:solidFill>
                <a:latin typeface="Comic Sans MS" panose="030F0702030302020204" pitchFamily="66" charset="0"/>
              </a:rPr>
              <a:t>elle</a:t>
            </a:r>
            <a:endParaRPr lang="en-CA" sz="1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A0823F-2737-49D7-B4C0-EB2A512C1026}"/>
              </a:ext>
            </a:extLst>
          </p:cNvPr>
          <p:cNvSpPr txBox="1"/>
          <p:nvPr/>
        </p:nvSpPr>
        <p:spPr>
          <a:xfrm>
            <a:off x="2698439" y="3125497"/>
            <a:ext cx="44662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000" dirty="0">
                <a:solidFill>
                  <a:srgbClr val="FF0000"/>
                </a:solidFill>
                <a:latin typeface="Comic Sans MS" panose="030F0702030302020204" pitchFamily="66" charset="0"/>
              </a:rPr>
              <a:t>Elle</a:t>
            </a:r>
            <a:r>
              <a:rPr lang="fr-CA" sz="3000" dirty="0">
                <a:latin typeface="Comic Sans MS" panose="030F0702030302020204" pitchFamily="66" charset="0"/>
              </a:rPr>
              <a:t> aime jouer au parc. </a:t>
            </a:r>
            <a:endParaRPr lang="en-US" sz="3000" dirty="0">
              <a:latin typeface="Comic Sans MS" panose="030F0702030302020204" pitchFamily="66" charset="0"/>
            </a:endParaRP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450B791-7A0D-45D8-8A94-4AC93076B9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27648" y="2915885"/>
            <a:ext cx="609600" cy="6096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pic>
        <p:nvPicPr>
          <p:cNvPr id="55298" name="Picture 2" descr="Hill Meadow Fly - Free image on Pixabay">
            <a:extLst>
              <a:ext uri="{FF2B5EF4-FFF2-40B4-BE49-F238E27FC236}">
                <a16:creationId xmlns:a16="http://schemas.microsoft.com/office/drawing/2014/main" id="{6E8B0205-3D42-4A2B-90CD-BFD23B9B7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105" y="3705999"/>
            <a:ext cx="2488377" cy="166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60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74665" y="-132523"/>
            <a:ext cx="41727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CA" sz="12000" dirty="0">
                <a:solidFill>
                  <a:srgbClr val="FF0000"/>
                </a:solidFill>
                <a:latin typeface="Comic Sans MS" panose="030F0702030302020204" pitchFamily="66" charset="0"/>
              </a:rPr>
              <a:t>ans</a:t>
            </a:r>
            <a:endParaRPr lang="en-CA" sz="1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292B40-58A3-4E0C-BA54-772D3ADA2546}"/>
              </a:ext>
            </a:extLst>
          </p:cNvPr>
          <p:cNvSpPr txBox="1"/>
          <p:nvPr/>
        </p:nvSpPr>
        <p:spPr>
          <a:xfrm>
            <a:off x="3820635" y="3152001"/>
            <a:ext cx="88922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000" dirty="0">
                <a:latin typeface="Comic Sans MS" panose="030F0702030302020204" pitchFamily="66" charset="0"/>
              </a:rPr>
              <a:t>J’ai 7 </a:t>
            </a:r>
            <a:r>
              <a:rPr lang="fr-CA" sz="3000" dirty="0">
                <a:solidFill>
                  <a:srgbClr val="FF0000"/>
                </a:solidFill>
                <a:latin typeface="Comic Sans MS" panose="030F0702030302020204" pitchFamily="66" charset="0"/>
              </a:rPr>
              <a:t>ans</a:t>
            </a:r>
            <a:r>
              <a:rPr lang="fr-CA" sz="3000" dirty="0">
                <a:latin typeface="Comic Sans MS" panose="030F0702030302020204" pitchFamily="66" charset="0"/>
              </a:rPr>
              <a:t>. </a:t>
            </a:r>
            <a:endParaRPr lang="en-US" sz="3000" dirty="0">
              <a:latin typeface="Comic Sans MS" panose="030F0702030302020204" pitchFamily="66" charset="0"/>
            </a:endParaRP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4C1FEFC-2009-4D8E-BC16-9C692A58BF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58358" y="2892289"/>
            <a:ext cx="609600" cy="6096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pic>
        <p:nvPicPr>
          <p:cNvPr id="14338" name="Picture 2" descr="Clipart Birthday Cake - Free image on Pixabay">
            <a:extLst>
              <a:ext uri="{FF2B5EF4-FFF2-40B4-BE49-F238E27FC236}">
                <a16:creationId xmlns:a16="http://schemas.microsoft.com/office/drawing/2014/main" id="{9D3F74F9-1CAC-4BED-9D5B-611E4210E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670" y="3353662"/>
            <a:ext cx="2036660" cy="203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12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44591" y="-122229"/>
            <a:ext cx="62720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CA" sz="12000" dirty="0">
                <a:solidFill>
                  <a:srgbClr val="FF0000"/>
                </a:solidFill>
                <a:latin typeface="Comic Sans MS" panose="030F0702030302020204" pitchFamily="66" charset="0"/>
              </a:rPr>
              <a:t>voici</a:t>
            </a:r>
            <a:endParaRPr lang="en-CA" sz="1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EC775C-F35B-442B-9623-4930938F4ED7}"/>
              </a:ext>
            </a:extLst>
          </p:cNvPr>
          <p:cNvSpPr txBox="1"/>
          <p:nvPr/>
        </p:nvSpPr>
        <p:spPr>
          <a:xfrm>
            <a:off x="3532623" y="3125497"/>
            <a:ext cx="403347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000" dirty="0">
                <a:solidFill>
                  <a:srgbClr val="FF0000"/>
                </a:solidFill>
                <a:latin typeface="Comic Sans MS" panose="030F0702030302020204" pitchFamily="66" charset="0"/>
              </a:rPr>
              <a:t>Voici </a:t>
            </a:r>
            <a:r>
              <a:rPr lang="fr-CA" sz="3000" dirty="0">
                <a:latin typeface="Comic Sans MS" panose="030F0702030302020204" pitchFamily="66" charset="0"/>
              </a:rPr>
              <a:t>mon ami Victor. </a:t>
            </a:r>
            <a:endParaRPr lang="en-US" sz="3000" dirty="0">
              <a:latin typeface="Comic Sans MS" panose="030F0702030302020204" pitchFamily="66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77AEA4E-F157-4E47-94A9-5EEDF145C9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63449" y="2901582"/>
            <a:ext cx="609600" cy="6096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pic>
        <p:nvPicPr>
          <p:cNvPr id="89090" name="Picture 2" descr="Clipart,clip art,illustration,graphic,cartoon - free image from ...">
            <a:extLst>
              <a:ext uri="{FF2B5EF4-FFF2-40B4-BE49-F238E27FC236}">
                <a16:creationId xmlns:a16="http://schemas.microsoft.com/office/drawing/2014/main" id="{99936E30-14EC-415F-8264-64B1FB5CB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495" y="3679495"/>
            <a:ext cx="1971010" cy="156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58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69140" y="-119146"/>
            <a:ext cx="85129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CA" sz="12000" dirty="0">
                <a:solidFill>
                  <a:srgbClr val="FF0000"/>
                </a:solidFill>
                <a:latin typeface="Comic Sans MS" panose="030F0702030302020204" pitchFamily="66" charset="0"/>
              </a:rPr>
              <a:t>je</a:t>
            </a:r>
            <a:endParaRPr lang="en-CA" sz="1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9EDB5C-3008-4604-9CCD-9B017153E56F}"/>
              </a:ext>
            </a:extLst>
          </p:cNvPr>
          <p:cNvSpPr txBox="1"/>
          <p:nvPr/>
        </p:nvSpPr>
        <p:spPr>
          <a:xfrm>
            <a:off x="2953173" y="3114210"/>
            <a:ext cx="75168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000" dirty="0">
                <a:solidFill>
                  <a:srgbClr val="FF0000"/>
                </a:solidFill>
                <a:latin typeface="Comic Sans MS" panose="030F0702030302020204" pitchFamily="66" charset="0"/>
              </a:rPr>
              <a:t>Je</a:t>
            </a:r>
            <a:r>
              <a:rPr lang="fr-CA" sz="3000" dirty="0">
                <a:latin typeface="Comic Sans MS" panose="030F0702030302020204" pitchFamily="66" charset="0"/>
              </a:rPr>
              <a:t> suis une fille. </a:t>
            </a:r>
            <a:endParaRPr lang="en-US" sz="3000" dirty="0">
              <a:latin typeface="Comic Sans MS" panose="030F0702030302020204" pitchFamily="66" charset="0"/>
            </a:endParaRPr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EDF8DFB-7155-417D-9579-281DCB0CE7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74293" y="2880912"/>
            <a:ext cx="609600" cy="609600"/>
          </a:xfrm>
          <a:prstGeom prst="rect">
            <a:avLst/>
          </a:prstGeom>
          <a:solidFill>
            <a:schemeClr val="accent4"/>
          </a:solidFill>
        </p:spPr>
      </p:pic>
      <p:pic>
        <p:nvPicPr>
          <p:cNvPr id="1026" name="Picture 2" descr="Pajamas Clipart Little Girl Mexican - Transparent Girl Clip Art ,  Transparent Cartoon, Free Cliparts &amp; Silhouettes - NetClipart">
            <a:extLst>
              <a:ext uri="{FF2B5EF4-FFF2-40B4-BE49-F238E27FC236}">
                <a16:creationId xmlns:a16="http://schemas.microsoft.com/office/drawing/2014/main" id="{DFCB53C6-D592-4153-AD7B-D5C6F053E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62" y="1557105"/>
            <a:ext cx="2258665" cy="3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86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61534" y="-265923"/>
            <a:ext cx="62720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CA" sz="12000" dirty="0">
                <a:solidFill>
                  <a:srgbClr val="FF0000"/>
                </a:solidFill>
                <a:latin typeface="Comic Sans MS" panose="030F0702030302020204" pitchFamily="66" charset="0"/>
              </a:rPr>
              <a:t>oui</a:t>
            </a:r>
            <a:endParaRPr lang="en-CA" sz="1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4DADAB-3D70-43FA-9485-5C6C4A1CD7CF}"/>
              </a:ext>
            </a:extLst>
          </p:cNvPr>
          <p:cNvSpPr txBox="1"/>
          <p:nvPr/>
        </p:nvSpPr>
        <p:spPr>
          <a:xfrm>
            <a:off x="3198055" y="3102041"/>
            <a:ext cx="49298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000" dirty="0">
                <a:solidFill>
                  <a:srgbClr val="FF0000"/>
                </a:solidFill>
                <a:latin typeface="Comic Sans MS" panose="030F0702030302020204" pitchFamily="66" charset="0"/>
              </a:rPr>
              <a:t>Oui</a:t>
            </a:r>
            <a:r>
              <a:rPr lang="fr-CA" sz="3000" dirty="0">
                <a:latin typeface="Comic Sans MS" panose="030F0702030302020204" pitchFamily="66" charset="0"/>
              </a:rPr>
              <a:t> j’aime jouer au soccer. </a:t>
            </a:r>
            <a:endParaRPr lang="en-US" sz="3000" dirty="0">
              <a:latin typeface="Comic Sans MS" panose="030F0702030302020204" pitchFamily="66" charset="0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A6D1DF3-4B61-4013-B0C4-3CD5E42D21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88166" y="2755037"/>
            <a:ext cx="609600" cy="6096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pic>
        <p:nvPicPr>
          <p:cNvPr id="71682" name="Picture 2" descr="Girl playing soccer vector image | Public domain vectors">
            <a:extLst>
              <a:ext uri="{FF2B5EF4-FFF2-40B4-BE49-F238E27FC236}">
                <a16:creationId xmlns:a16="http://schemas.microsoft.com/office/drawing/2014/main" id="{AA3B9764-920D-4A48-8CD7-4065B965B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071" y="3707718"/>
            <a:ext cx="1395481" cy="146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06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04320" y="-249876"/>
            <a:ext cx="85129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CA" sz="12000" dirty="0">
                <a:solidFill>
                  <a:srgbClr val="FF0000"/>
                </a:solidFill>
                <a:latin typeface="Comic Sans MS" panose="030F0702030302020204" pitchFamily="66" charset="0"/>
              </a:rPr>
              <a:t>yeux</a:t>
            </a:r>
            <a:endParaRPr lang="en-CA" sz="1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5A0440-DC21-4255-80A5-5D6B2FDF129E}"/>
              </a:ext>
            </a:extLst>
          </p:cNvPr>
          <p:cNvSpPr txBox="1"/>
          <p:nvPr/>
        </p:nvSpPr>
        <p:spPr>
          <a:xfrm>
            <a:off x="3924885" y="3125497"/>
            <a:ext cx="41359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000" dirty="0">
                <a:latin typeface="Comic Sans MS" panose="030F0702030302020204" pitchFamily="66" charset="0"/>
              </a:rPr>
              <a:t>Il a les </a:t>
            </a:r>
            <a:r>
              <a:rPr lang="fr-CA" sz="3000" dirty="0">
                <a:solidFill>
                  <a:srgbClr val="FF0000"/>
                </a:solidFill>
                <a:latin typeface="Comic Sans MS" panose="030F0702030302020204" pitchFamily="66" charset="0"/>
              </a:rPr>
              <a:t>yeux</a:t>
            </a:r>
            <a:r>
              <a:rPr lang="fr-CA" sz="3000" dirty="0">
                <a:latin typeface="Comic Sans MS" panose="030F0702030302020204" pitchFamily="66" charset="0"/>
              </a:rPr>
              <a:t> bleus. </a:t>
            </a:r>
            <a:endParaRPr lang="en-US" sz="3000" dirty="0">
              <a:latin typeface="Comic Sans MS" panose="030F0702030302020204" pitchFamily="66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D0CF241-2294-4FC4-971D-A8AD5098A9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60787" y="2936892"/>
            <a:ext cx="609600" cy="6096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pic>
        <p:nvPicPr>
          <p:cNvPr id="93186" name="Picture 2" descr="Staring blue eyes vector illustration | Public domain vectors">
            <a:extLst>
              <a:ext uri="{FF2B5EF4-FFF2-40B4-BE49-F238E27FC236}">
                <a16:creationId xmlns:a16="http://schemas.microsoft.com/office/drawing/2014/main" id="{935214F3-A9F9-415A-84C7-571F74B75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799" y="3921109"/>
            <a:ext cx="364807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85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01524" y="-119268"/>
            <a:ext cx="85129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CA" sz="12000" dirty="0">
                <a:solidFill>
                  <a:srgbClr val="FF0000"/>
                </a:solidFill>
                <a:latin typeface="Comic Sans MS" panose="030F0702030302020204" pitchFamily="66" charset="0"/>
              </a:rPr>
              <a:t>les</a:t>
            </a:r>
            <a:endParaRPr lang="en-CA" sz="1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F5488E-513A-4FEB-92BE-6955E17E0512}"/>
              </a:ext>
            </a:extLst>
          </p:cNvPr>
          <p:cNvSpPr txBox="1"/>
          <p:nvPr/>
        </p:nvSpPr>
        <p:spPr>
          <a:xfrm>
            <a:off x="2611976" y="3125497"/>
            <a:ext cx="71745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000" dirty="0">
                <a:solidFill>
                  <a:srgbClr val="FF0000"/>
                </a:solidFill>
                <a:latin typeface="Comic Sans MS" panose="030F0702030302020204" pitchFamily="66" charset="0"/>
              </a:rPr>
              <a:t>Les</a:t>
            </a:r>
            <a:r>
              <a:rPr lang="fr-CA" sz="3000" dirty="0">
                <a:latin typeface="Comic Sans MS" panose="030F0702030302020204" pitchFamily="66" charset="0"/>
              </a:rPr>
              <a:t> poissons habitent dans l’eau. </a:t>
            </a:r>
            <a:endParaRPr lang="en-US" sz="3000" dirty="0">
              <a:latin typeface="Comic Sans MS" panose="030F0702030302020204" pitchFamily="66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FB55746-5BFF-47A7-86D5-77A3C084E2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62923" y="2899706"/>
            <a:ext cx="609600" cy="6096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pic>
        <p:nvPicPr>
          <p:cNvPr id="97282" name="Picture 2" descr="Public Domain Clip Art Image | underwater world - aquarium | ID ...">
            <a:extLst>
              <a:ext uri="{FF2B5EF4-FFF2-40B4-BE49-F238E27FC236}">
                <a16:creationId xmlns:a16="http://schemas.microsoft.com/office/drawing/2014/main" id="{4F5BFFB0-B03F-4AEB-AA30-5CF2BFE40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924" y="3705999"/>
            <a:ext cx="2460152" cy="172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38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17950" y="-151290"/>
            <a:ext cx="62720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CA" sz="12000" dirty="0">
                <a:solidFill>
                  <a:srgbClr val="FF0000"/>
                </a:solidFill>
                <a:latin typeface="Comic Sans MS" panose="030F0702030302020204" pitchFamily="66" charset="0"/>
              </a:rPr>
              <a:t>regarde</a:t>
            </a:r>
            <a:endParaRPr lang="en-CA" sz="1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E6E3E4-C2D9-4888-A0E3-02611B5384DE}"/>
              </a:ext>
            </a:extLst>
          </p:cNvPr>
          <p:cNvSpPr txBox="1"/>
          <p:nvPr/>
        </p:nvSpPr>
        <p:spPr>
          <a:xfrm>
            <a:off x="3017950" y="3109797"/>
            <a:ext cx="58311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000" dirty="0">
                <a:solidFill>
                  <a:srgbClr val="FF0000"/>
                </a:solidFill>
                <a:latin typeface="Comic Sans MS" panose="030F0702030302020204" pitchFamily="66" charset="0"/>
              </a:rPr>
              <a:t>Regarde</a:t>
            </a:r>
            <a:r>
              <a:rPr lang="fr-CA" sz="3000" dirty="0">
                <a:latin typeface="Comic Sans MS" panose="030F0702030302020204" pitchFamily="66" charset="0"/>
              </a:rPr>
              <a:t> le beau oiseau bleu. </a:t>
            </a:r>
            <a:endParaRPr lang="en-US" sz="3000" dirty="0">
              <a:latin typeface="Comic Sans MS" panose="030F0702030302020204" pitchFamily="66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32BB834-D960-49BA-9C6C-EC0690FF86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733183" y="2676075"/>
            <a:ext cx="609600" cy="6096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pic>
        <p:nvPicPr>
          <p:cNvPr id="83970" name="Picture 2" descr="Cartoon Eyes Free Stock Photo - Public Domain Pictures">
            <a:extLst>
              <a:ext uri="{FF2B5EF4-FFF2-40B4-BE49-F238E27FC236}">
                <a16:creationId xmlns:a16="http://schemas.microsoft.com/office/drawing/2014/main" id="{33FD1947-A589-43F6-8A87-716C6FB4C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952" y="3955367"/>
            <a:ext cx="1871003" cy="90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2" name="Picture 4" descr="Simple blue bird vector image | Public domain vectors">
            <a:extLst>
              <a:ext uri="{FF2B5EF4-FFF2-40B4-BE49-F238E27FC236}">
                <a16:creationId xmlns:a16="http://schemas.microsoft.com/office/drawing/2014/main" id="{3C1B9D4E-9FA7-44B9-9390-63FBFC695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006" y="3877126"/>
            <a:ext cx="1040264" cy="106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48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12133" y="-137222"/>
            <a:ext cx="62720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CA" sz="12000" dirty="0">
                <a:solidFill>
                  <a:srgbClr val="FF0000"/>
                </a:solidFill>
                <a:latin typeface="Comic Sans MS" panose="030F0702030302020204" pitchFamily="66" charset="0"/>
              </a:rPr>
              <a:t>non</a:t>
            </a:r>
            <a:endParaRPr lang="en-CA" sz="1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E6E3E4-C2D9-4888-A0E3-02611B5384DE}"/>
              </a:ext>
            </a:extLst>
          </p:cNvPr>
          <p:cNvSpPr txBox="1"/>
          <p:nvPr/>
        </p:nvSpPr>
        <p:spPr>
          <a:xfrm>
            <a:off x="2595918" y="3123865"/>
            <a:ext cx="58311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000" dirty="0">
                <a:solidFill>
                  <a:srgbClr val="FF0000"/>
                </a:solidFill>
                <a:latin typeface="Comic Sans MS" panose="030F0702030302020204" pitchFamily="66" charset="0"/>
              </a:rPr>
              <a:t>Non je n’aime pas les bananes.</a:t>
            </a:r>
            <a:endParaRPr lang="en-US" sz="3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Banana Is Like An Angel And Devil Stock Vector - Illustration of anime,  demon: 148217459">
            <a:extLst>
              <a:ext uri="{FF2B5EF4-FFF2-40B4-BE49-F238E27FC236}">
                <a16:creationId xmlns:a16="http://schemas.microsoft.com/office/drawing/2014/main" id="{F854F72C-8F39-48E7-94D8-B0AEDCBBF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926" y="3541544"/>
            <a:ext cx="1938992" cy="193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4A74256-7BC9-4EA8-9FDA-FC187048DB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77308" y="2723105"/>
            <a:ext cx="609600" cy="609600"/>
          </a:xfrm>
          <a:prstGeom prst="rect">
            <a:avLst/>
          </a:prstGeom>
          <a:solidFill>
            <a:schemeClr val="accent4"/>
          </a:solidFill>
        </p:spPr>
      </p:pic>
    </p:spTree>
    <p:extLst>
      <p:ext uri="{BB962C8B-B14F-4D97-AF65-F5344CB8AC3E}">
        <p14:creationId xmlns:p14="http://schemas.microsoft.com/office/powerpoint/2010/main" val="299967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16993" y="-139381"/>
            <a:ext cx="62720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CA" sz="12000" dirty="0">
                <a:solidFill>
                  <a:srgbClr val="FF0000"/>
                </a:solidFill>
                <a:latin typeface="Comic Sans MS" panose="030F0702030302020204" pitchFamily="66" charset="0"/>
              </a:rPr>
              <a:t>ma</a:t>
            </a:r>
            <a:endParaRPr lang="en-CA" sz="1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F8BDD07-CAC8-4ADF-B5BF-7ED03E5280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7896" y="2792896"/>
            <a:ext cx="609600" cy="6096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5D5AF6-D9C3-485F-A31C-8502515D76CA}"/>
              </a:ext>
            </a:extLst>
          </p:cNvPr>
          <p:cNvSpPr txBox="1"/>
          <p:nvPr/>
        </p:nvSpPr>
        <p:spPr>
          <a:xfrm>
            <a:off x="3829879" y="3125497"/>
            <a:ext cx="52876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000" dirty="0">
                <a:solidFill>
                  <a:srgbClr val="FF0000"/>
                </a:solidFill>
                <a:latin typeface="Comic Sans MS" panose="030F0702030302020204" pitchFamily="66" charset="0"/>
              </a:rPr>
              <a:t>Ma</a:t>
            </a:r>
            <a:r>
              <a:rPr lang="fr-CA" sz="3000" dirty="0">
                <a:latin typeface="Comic Sans MS" panose="030F0702030302020204" pitchFamily="66" charset="0"/>
              </a:rPr>
              <a:t> maman est gentille. </a:t>
            </a:r>
            <a:endParaRPr lang="en-US" sz="3000" dirty="0">
              <a:latin typeface="Comic Sans MS" panose="030F0702030302020204" pitchFamily="66" charset="0"/>
            </a:endParaRPr>
          </a:p>
        </p:txBody>
      </p:sp>
      <p:pic>
        <p:nvPicPr>
          <p:cNvPr id="13314" name="Picture 2" descr="Mère et enfants | Vecteurs publiques">
            <a:extLst>
              <a:ext uri="{FF2B5EF4-FFF2-40B4-BE49-F238E27FC236}">
                <a16:creationId xmlns:a16="http://schemas.microsoft.com/office/drawing/2014/main" id="{F51C1A41-5418-4CCC-B64B-49C544A1B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98" y="3679495"/>
            <a:ext cx="1498716" cy="160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28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84026" y="-175405"/>
            <a:ext cx="73795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CA" sz="12000" dirty="0">
                <a:solidFill>
                  <a:srgbClr val="FF0000"/>
                </a:solidFill>
                <a:latin typeface="Comic Sans MS" panose="030F0702030302020204" pitchFamily="66" charset="0"/>
              </a:rPr>
              <a:t>le</a:t>
            </a:r>
            <a:endParaRPr lang="en-CA" sz="1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3D586BB-2CF3-467C-BA02-EA10D5EC32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01878" y="2798483"/>
            <a:ext cx="609600" cy="6096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8E8424-1FB3-4EB1-9DC7-FF15958AB90B}"/>
              </a:ext>
            </a:extLst>
          </p:cNvPr>
          <p:cNvSpPr txBox="1"/>
          <p:nvPr/>
        </p:nvSpPr>
        <p:spPr>
          <a:xfrm>
            <a:off x="2679457" y="3131084"/>
            <a:ext cx="53008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000" dirty="0">
                <a:solidFill>
                  <a:srgbClr val="FF0000"/>
                </a:solidFill>
                <a:latin typeface="Comic Sans MS" panose="030F0702030302020204" pitchFamily="66" charset="0"/>
              </a:rPr>
              <a:t>Le</a:t>
            </a:r>
            <a:r>
              <a:rPr lang="fr-CA" sz="3000" dirty="0">
                <a:latin typeface="Comic Sans MS" panose="030F0702030302020204" pitchFamily="66" charset="0"/>
              </a:rPr>
              <a:t> chat joue avec une balle.</a:t>
            </a:r>
            <a:endParaRPr lang="en-US" sz="3000" dirty="0">
              <a:latin typeface="Comic Sans MS" panose="030F0702030302020204" pitchFamily="66" charset="0"/>
            </a:endParaRPr>
          </a:p>
        </p:txBody>
      </p:sp>
      <p:pic>
        <p:nvPicPr>
          <p:cNvPr id="26626" name="Picture 2" descr="Cat,ball play,funny,game,playing - free image from needpix.com">
            <a:extLst>
              <a:ext uri="{FF2B5EF4-FFF2-40B4-BE49-F238E27FC236}">
                <a16:creationId xmlns:a16="http://schemas.microsoft.com/office/drawing/2014/main" id="{C36633ED-6565-4E83-9402-F72D8A453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976" y="3815882"/>
            <a:ext cx="1452702" cy="138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42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17880" y="-181463"/>
            <a:ext cx="62720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CA" sz="12000" dirty="0">
                <a:solidFill>
                  <a:srgbClr val="FF0000"/>
                </a:solidFill>
                <a:latin typeface="Comic Sans MS" panose="030F0702030302020204" pitchFamily="66" charset="0"/>
              </a:rPr>
              <a:t>frère</a:t>
            </a:r>
            <a:endParaRPr lang="en-CA" sz="1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017E3D-5A83-4EA4-9C35-951A1B7C7185}"/>
              </a:ext>
            </a:extLst>
          </p:cNvPr>
          <p:cNvSpPr txBox="1"/>
          <p:nvPr/>
        </p:nvSpPr>
        <p:spPr>
          <a:xfrm>
            <a:off x="3551582" y="3112245"/>
            <a:ext cx="62720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000" dirty="0">
                <a:latin typeface="Comic Sans MS" panose="030F0702030302020204" pitchFamily="66" charset="0"/>
              </a:rPr>
              <a:t>J’ai deux </a:t>
            </a:r>
            <a:r>
              <a:rPr lang="fr-CA" sz="3000" dirty="0">
                <a:solidFill>
                  <a:srgbClr val="FF0000"/>
                </a:solidFill>
                <a:latin typeface="Comic Sans MS" panose="030F0702030302020204" pitchFamily="66" charset="0"/>
              </a:rPr>
              <a:t>frères</a:t>
            </a:r>
            <a:r>
              <a:rPr lang="fr-CA" sz="3000" dirty="0">
                <a:latin typeface="Comic Sans MS" panose="030F0702030302020204" pitchFamily="66" charset="0"/>
              </a:rPr>
              <a:t>. </a:t>
            </a:r>
            <a:endParaRPr lang="en-US" sz="3000" dirty="0">
              <a:latin typeface="Comic Sans MS" panose="030F0702030302020204" pitchFamily="66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68CA453-411A-4398-A8FB-4DE674A723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12145" y="2779644"/>
            <a:ext cx="609600" cy="6096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pic>
        <p:nvPicPr>
          <p:cNvPr id="32770" name="Picture 2" descr="Vector clip art of twin brothers children | Public domain vectors">
            <a:extLst>
              <a:ext uri="{FF2B5EF4-FFF2-40B4-BE49-F238E27FC236}">
                <a16:creationId xmlns:a16="http://schemas.microsoft.com/office/drawing/2014/main" id="{B659A199-BD37-40BA-BA19-9C4D20617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885" y="3652991"/>
            <a:ext cx="1889999" cy="169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79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15151" y="-130316"/>
            <a:ext cx="62720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CA" sz="12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soeur</a:t>
            </a:r>
            <a:endParaRPr lang="en-CA" sz="1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CF5E7A-15FC-4151-B587-5060583E831F}"/>
              </a:ext>
            </a:extLst>
          </p:cNvPr>
          <p:cNvSpPr txBox="1"/>
          <p:nvPr/>
        </p:nvSpPr>
        <p:spPr>
          <a:xfrm>
            <a:off x="3512826" y="3120639"/>
            <a:ext cx="70766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000" dirty="0">
                <a:latin typeface="Comic Sans MS" panose="030F0702030302020204" pitchFamily="66" charset="0"/>
              </a:rPr>
              <a:t>Ma </a:t>
            </a:r>
            <a:r>
              <a:rPr lang="fr-CA" sz="3000" dirty="0">
                <a:solidFill>
                  <a:srgbClr val="FF0000"/>
                </a:solidFill>
                <a:latin typeface="Comic Sans MS" panose="030F0702030302020204" pitchFamily="66" charset="0"/>
              </a:rPr>
              <a:t>sœur</a:t>
            </a:r>
            <a:r>
              <a:rPr lang="fr-CA" sz="3000" dirty="0">
                <a:latin typeface="Comic Sans MS" panose="030F0702030302020204" pitchFamily="66" charset="0"/>
              </a:rPr>
              <a:t> est sportive. </a:t>
            </a:r>
            <a:endParaRPr lang="en-US" sz="3000" dirty="0">
              <a:latin typeface="Comic Sans MS" panose="030F0702030302020204" pitchFamily="66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C4B92B6-DA56-43B3-8136-1D0EB41C6F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27889" y="2788038"/>
            <a:ext cx="609600" cy="6096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pic>
        <p:nvPicPr>
          <p:cNvPr id="59394" name="Picture 2">
            <a:extLst>
              <a:ext uri="{FF2B5EF4-FFF2-40B4-BE49-F238E27FC236}">
                <a16:creationId xmlns:a16="http://schemas.microsoft.com/office/drawing/2014/main" id="{08760CDE-93BF-4C5F-A32B-5441E62D6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782" y="3531457"/>
            <a:ext cx="1960906" cy="196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28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83</TotalTime>
  <Words>229</Words>
  <Application>Microsoft Office PowerPoint</Application>
  <PresentationFormat>Widescreen</PresentationFormat>
  <Paragraphs>63</Paragraphs>
  <Slides>31</Slides>
  <Notes>0</Notes>
  <HiddenSlides>0</HiddenSlides>
  <MMClips>31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Comic Sans MS</vt:lpstr>
      <vt:lpstr>Garamond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Audfroid-Hughes, Danielle (ASD-E)</dc:creator>
  <cp:lastModifiedBy>Audfroid-Hughes, Danielle (ASD-E)</cp:lastModifiedBy>
  <cp:revision>6</cp:revision>
  <dcterms:created xsi:type="dcterms:W3CDTF">2020-09-24T18:45:25Z</dcterms:created>
  <dcterms:modified xsi:type="dcterms:W3CDTF">2020-10-19T02:29:03Z</dcterms:modified>
</cp:coreProperties>
</file>