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94643"/>
  </p:normalViewPr>
  <p:slideViewPr>
    <p:cSldViewPr snapToGrid="0">
      <p:cViewPr varScale="1">
        <p:scale>
          <a:sx n="72" d="100"/>
          <a:sy n="72" d="100"/>
        </p:scale>
        <p:origin x="1555" y="6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c37d14b9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c37d14b9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c37d14b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c37d14b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c37d14b9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c37d14b9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c37d14b9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c37d14b9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c37d14b9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c37d14b9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c37d14b9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c37d14b9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c37d14b9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c37d14b9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c37d14b9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c37d14b9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c37d14b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c37d14b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c37d14b9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c37d14b9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c37d14b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c37d14b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c37d14b9b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c37d14b9b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c37d14b9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c37d14b9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c37d14b9b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7c37d14b9b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c37d14b9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c37d14b9b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c37d14b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c37d14b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c37d14b9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c37d14b9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c37d14b9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c37d14b9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c37d14b9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c37d14b9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7c37d14b9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7c37d14b9b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c37d14b9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c37d14b9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c37d14b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c37d14b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c37d14b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7c37d14b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c37d14b9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7c37d14b9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7c37d14b9b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7c37d14b9b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7c37d14b9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7c37d14b9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c37d14b9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7c37d14b9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c37d14b9b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7c37d14b9b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7c37d14b9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7c37d14b9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7c37d14b9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7c37d14b9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7c37d14b9b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7c37d14b9b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7c37d14b9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7c37d14b9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c37d14b9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c37d14b9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c37d14b9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c37d14b9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7c37d14b9b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7c37d14b9b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7c37d14b9b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7c37d14b9b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7c37d14b9b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7c37d14b9b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7c37d14b9b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7c37d14b9b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7c37d14b9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7c37d14b9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7c37d14b9b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7c37d14b9b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7c37d14b9b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7c37d14b9b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7c37d14b9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7c37d14b9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7c37d14b9b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7c37d14b9b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c37d14b9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c37d14b9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7c37d14b9b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7c37d14b9b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7c37d14b9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7c37d14b9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7c37d14b9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7c37d14b9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7c37d14b9b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7c37d14b9b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7c37d14b9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7c37d14b9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7c37d14b9b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7c37d14b9b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7c37d14b9b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7c37d14b9b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7c37d14b9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7c37d14b9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7c37d14b9b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7c37d14b9b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7c37d14b9b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7c37d14b9b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c37d14b9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c37d14b9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7c37d14b9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7c37d14b9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7c37d14b9b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7c37d14b9b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7c37d14b9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7c37d14b9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7c37d14b9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7c37d14b9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7c37d14b9b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7c37d14b9b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7c37d14b9b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7c37d14b9b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c37d14b9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c37d14b9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7c37d14b9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7c37d14b9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7c37d14b9b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7c37d14b9b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7c37d14b9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7c37d14b9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c37d14b9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c37d14b9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7c37d14b9b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7c37d14b9b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6dd4716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6dd47168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6dd47168c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6dd47168c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6dd47168c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6dd47168c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6dd47168c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6dd47168c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6dd47168c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6dd47168c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6dd47168c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6dd47168c1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6dd47168c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6dd47168c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6dd47168c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6dd47168c1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6dd47168c1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6dd47168c1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c37d14b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c37d14b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7c37d14b9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7c37d14b9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7e743e60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7e743e60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37d14b9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c37d14b9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8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0.xml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6.xml"/><Relationship Id="rId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2.xml"/><Relationship Id="rId4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8.xml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1.xml"/><Relationship Id="rId4" Type="http://schemas.openxmlformats.org/officeDocument/2006/relationships/slide" Target="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4.xml"/><Relationship Id="rId4" Type="http://schemas.openxmlformats.org/officeDocument/2006/relationships/slide" Target="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0.xml"/><Relationship Id="rId4" Type="http://schemas.openxmlformats.org/officeDocument/2006/relationships/slide" Target="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" action="ppaction://hlinkshowjump?jump=nextslide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8CA2EA-1653-7240-9E89-C833845A0E3F}"/>
              </a:ext>
            </a:extLst>
          </p:cNvPr>
          <p:cNvSpPr txBox="1"/>
          <p:nvPr/>
        </p:nvSpPr>
        <p:spPr>
          <a:xfrm>
            <a:off x="1" y="6767402"/>
            <a:ext cx="1005839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TOOTHY® for PowerPoint™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3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/>
          <p:nvPr/>
        </p:nvSpPr>
        <p:spPr>
          <a:xfrm rot="-9294984">
            <a:off x="3939112" y="5316642"/>
            <a:ext cx="482615" cy="5428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3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3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>
            <a:hlinkClick r:id="rId4" action="ppaction://hlinksldjump"/>
          </p:cNvPr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>
            <a:hlinkClick r:id="" action="ppaction://hlinkshowjump?jump=nextslide"/>
          </p:cNvPr>
          <p:cNvSpPr/>
          <p:nvPr/>
        </p:nvSpPr>
        <p:spPr>
          <a:xfrm>
            <a:off x="343000" y="5440675"/>
            <a:ext cx="3069900" cy="18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>
            <a:hlinkClick r:id="" action="ppaction://hlinkshowjump?jump=nextslide"/>
          </p:cNvPr>
          <p:cNvSpPr/>
          <p:nvPr/>
        </p:nvSpPr>
        <p:spPr>
          <a:xfrm>
            <a:off x="3494250" y="5519000"/>
            <a:ext cx="3069900" cy="19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4">
            <a:hlinkClick r:id="rId5" action="ppaction://hlinksldjump"/>
          </p:cNvPr>
          <p:cNvSpPr/>
          <p:nvPr/>
        </p:nvSpPr>
        <p:spPr>
          <a:xfrm>
            <a:off x="6717900" y="5347400"/>
            <a:ext cx="2966400" cy="21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5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/>
          <p:cNvSpPr/>
          <p:nvPr/>
        </p:nvSpPr>
        <p:spPr>
          <a:xfrm rot="-252529">
            <a:off x="5561160" y="4647533"/>
            <a:ext cx="437380" cy="4292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6"/>
          <p:cNvSpPr/>
          <p:nvPr/>
        </p:nvSpPr>
        <p:spPr>
          <a:xfrm rot="-9294984">
            <a:off x="3939112" y="5316642"/>
            <a:ext cx="482615" cy="5428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6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6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7">
            <a:hlinkClick r:id="" action="ppaction://hlinkshowjump?jump=nextslide"/>
          </p:cNvPr>
          <p:cNvSpPr/>
          <p:nvPr/>
        </p:nvSpPr>
        <p:spPr>
          <a:xfrm>
            <a:off x="291250" y="5425125"/>
            <a:ext cx="3209100" cy="2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7">
            <a:hlinkClick r:id="rId5" action="ppaction://hlinksldjump"/>
          </p:cNvPr>
          <p:cNvSpPr/>
          <p:nvPr/>
        </p:nvSpPr>
        <p:spPr>
          <a:xfrm>
            <a:off x="6684275" y="5502850"/>
            <a:ext cx="3081000" cy="18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7">
            <a:hlinkClick r:id="" action="ppaction://hlinkshowjump?jump=nextslide"/>
          </p:cNvPr>
          <p:cNvSpPr/>
          <p:nvPr/>
        </p:nvSpPr>
        <p:spPr>
          <a:xfrm>
            <a:off x="3424650" y="5502850"/>
            <a:ext cx="3209100" cy="18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8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9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9"/>
          <p:cNvSpPr/>
          <p:nvPr/>
        </p:nvSpPr>
        <p:spPr>
          <a:xfrm rot="9588691">
            <a:off x="5598554" y="5479247"/>
            <a:ext cx="443338" cy="3925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9"/>
          <p:cNvSpPr/>
          <p:nvPr/>
        </p:nvSpPr>
        <p:spPr>
          <a:xfrm rot="-252529">
            <a:off x="5561160" y="4647533"/>
            <a:ext cx="437380" cy="4292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9"/>
          <p:cNvSpPr/>
          <p:nvPr/>
        </p:nvSpPr>
        <p:spPr>
          <a:xfrm rot="-9294984">
            <a:off x="3939112" y="5316642"/>
            <a:ext cx="482615" cy="5428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9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9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0">
            <a:hlinkClick r:id="rId5" action="ppaction://hlinksldjump"/>
          </p:cNvPr>
          <p:cNvSpPr/>
          <p:nvPr/>
        </p:nvSpPr>
        <p:spPr>
          <a:xfrm>
            <a:off x="6640650" y="5502800"/>
            <a:ext cx="3222900" cy="18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0">
            <a:hlinkClick r:id="" action="ppaction://hlinkshowjump?jump=nextslide"/>
          </p:cNvPr>
          <p:cNvSpPr/>
          <p:nvPr/>
        </p:nvSpPr>
        <p:spPr>
          <a:xfrm>
            <a:off x="3417750" y="5565050"/>
            <a:ext cx="3222900" cy="18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0">
            <a:hlinkClick r:id="" action="ppaction://hlinkshowjump?jump=nextslide"/>
          </p:cNvPr>
          <p:cNvSpPr/>
          <p:nvPr/>
        </p:nvSpPr>
        <p:spPr>
          <a:xfrm>
            <a:off x="194850" y="5502800"/>
            <a:ext cx="32229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1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2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2"/>
          <p:cNvSpPr/>
          <p:nvPr/>
        </p:nvSpPr>
        <p:spPr>
          <a:xfrm rot="336085">
            <a:off x="3937511" y="4674508"/>
            <a:ext cx="485619" cy="46030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/>
          <p:nvPr/>
        </p:nvSpPr>
        <p:spPr>
          <a:xfrm rot="9588691">
            <a:off x="5598554" y="5479247"/>
            <a:ext cx="443338" cy="3925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2"/>
          <p:cNvSpPr/>
          <p:nvPr/>
        </p:nvSpPr>
        <p:spPr>
          <a:xfrm rot="-252529">
            <a:off x="5561160" y="4647533"/>
            <a:ext cx="437380" cy="4292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2"/>
          <p:cNvSpPr/>
          <p:nvPr/>
        </p:nvSpPr>
        <p:spPr>
          <a:xfrm rot="-9294984">
            <a:off x="3939112" y="5316642"/>
            <a:ext cx="482615" cy="5428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2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2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>
            <a:hlinkClick r:id="" action="ppaction://hlinkshowjump?jump=nextslide"/>
          </p:cNvPr>
          <p:cNvSpPr/>
          <p:nvPr/>
        </p:nvSpPr>
        <p:spPr>
          <a:xfrm>
            <a:off x="3440300" y="5471850"/>
            <a:ext cx="3144600" cy="19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3">
            <a:hlinkClick r:id="" action="ppaction://hlinkshowjump?jump=nextslide"/>
          </p:cNvPr>
          <p:cNvSpPr/>
          <p:nvPr/>
        </p:nvSpPr>
        <p:spPr>
          <a:xfrm>
            <a:off x="6602750" y="5324700"/>
            <a:ext cx="3144600" cy="19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3">
            <a:hlinkClick r:id="rId5" action="ppaction://hlinksldjump"/>
          </p:cNvPr>
          <p:cNvSpPr/>
          <p:nvPr/>
        </p:nvSpPr>
        <p:spPr>
          <a:xfrm>
            <a:off x="302550" y="5471775"/>
            <a:ext cx="3144600" cy="19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4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5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5"/>
          <p:cNvSpPr/>
          <p:nvPr/>
        </p:nvSpPr>
        <p:spPr>
          <a:xfrm rot="-582849">
            <a:off x="6297380" y="4571736"/>
            <a:ext cx="504940" cy="2732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5"/>
          <p:cNvSpPr/>
          <p:nvPr/>
        </p:nvSpPr>
        <p:spPr>
          <a:xfrm rot="336085">
            <a:off x="3937511" y="4674508"/>
            <a:ext cx="485619" cy="46030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5"/>
          <p:cNvSpPr/>
          <p:nvPr/>
        </p:nvSpPr>
        <p:spPr>
          <a:xfrm rot="9588691">
            <a:off x="5598554" y="5479247"/>
            <a:ext cx="443338" cy="3925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5"/>
          <p:cNvSpPr/>
          <p:nvPr/>
        </p:nvSpPr>
        <p:spPr>
          <a:xfrm rot="-252529">
            <a:off x="5561160" y="4647533"/>
            <a:ext cx="437380" cy="4292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5"/>
          <p:cNvSpPr/>
          <p:nvPr/>
        </p:nvSpPr>
        <p:spPr>
          <a:xfrm rot="-9294984">
            <a:off x="3939112" y="5316642"/>
            <a:ext cx="482615" cy="5428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5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5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6">
            <a:hlinkClick r:id="rId5" action="ppaction://hlinksldjump"/>
          </p:cNvPr>
          <p:cNvSpPr/>
          <p:nvPr/>
        </p:nvSpPr>
        <p:spPr>
          <a:xfrm>
            <a:off x="6560925" y="5487325"/>
            <a:ext cx="3144600" cy="19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6">
            <a:hlinkClick r:id="" action="ppaction://hlinkshowjump?jump=nextslide"/>
          </p:cNvPr>
          <p:cNvSpPr/>
          <p:nvPr/>
        </p:nvSpPr>
        <p:spPr>
          <a:xfrm>
            <a:off x="3456900" y="5487325"/>
            <a:ext cx="3144600" cy="19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6">
            <a:hlinkClick r:id="" action="ppaction://hlinkshowjump?jump=nextslide"/>
          </p:cNvPr>
          <p:cNvSpPr/>
          <p:nvPr/>
        </p:nvSpPr>
        <p:spPr>
          <a:xfrm>
            <a:off x="312300" y="5487325"/>
            <a:ext cx="3144600" cy="19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7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8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8"/>
          <p:cNvSpPr/>
          <p:nvPr/>
        </p:nvSpPr>
        <p:spPr>
          <a:xfrm rot="765380">
            <a:off x="3036822" y="4568015"/>
            <a:ext cx="524444" cy="2630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8"/>
          <p:cNvSpPr/>
          <p:nvPr/>
        </p:nvSpPr>
        <p:spPr>
          <a:xfrm rot="-582849">
            <a:off x="6297380" y="4571736"/>
            <a:ext cx="504940" cy="2732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8"/>
          <p:cNvSpPr/>
          <p:nvPr/>
        </p:nvSpPr>
        <p:spPr>
          <a:xfrm rot="336085">
            <a:off x="3937511" y="4674508"/>
            <a:ext cx="485619" cy="46030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8"/>
          <p:cNvSpPr/>
          <p:nvPr/>
        </p:nvSpPr>
        <p:spPr>
          <a:xfrm rot="9588691">
            <a:off x="5598554" y="5479247"/>
            <a:ext cx="443338" cy="3925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8"/>
          <p:cNvSpPr/>
          <p:nvPr/>
        </p:nvSpPr>
        <p:spPr>
          <a:xfrm rot="-252529">
            <a:off x="5561160" y="4647533"/>
            <a:ext cx="437380" cy="4292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8"/>
          <p:cNvSpPr/>
          <p:nvPr/>
        </p:nvSpPr>
        <p:spPr>
          <a:xfrm rot="-9294984">
            <a:off x="3939112" y="5316642"/>
            <a:ext cx="482615" cy="5428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8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8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9">
            <a:hlinkClick r:id="" action="ppaction://hlinkshowjump?jump=nextslide"/>
          </p:cNvPr>
          <p:cNvSpPr/>
          <p:nvPr/>
        </p:nvSpPr>
        <p:spPr>
          <a:xfrm>
            <a:off x="3456900" y="5563175"/>
            <a:ext cx="31446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9">
            <a:hlinkClick r:id="rId5" action="ppaction://hlinksldjump"/>
          </p:cNvPr>
          <p:cNvSpPr/>
          <p:nvPr/>
        </p:nvSpPr>
        <p:spPr>
          <a:xfrm>
            <a:off x="312300" y="5487325"/>
            <a:ext cx="3144600" cy="2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9">
            <a:hlinkClick r:id="" action="ppaction://hlinkshowjump?jump=nextslide"/>
          </p:cNvPr>
          <p:cNvSpPr/>
          <p:nvPr/>
        </p:nvSpPr>
        <p:spPr>
          <a:xfrm>
            <a:off x="6574050" y="5487325"/>
            <a:ext cx="31446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0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1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1"/>
          <p:cNvSpPr/>
          <p:nvPr/>
        </p:nvSpPr>
        <p:spPr>
          <a:xfrm rot="10118676">
            <a:off x="5219945" y="5535057"/>
            <a:ext cx="444909" cy="4690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1"/>
          <p:cNvSpPr/>
          <p:nvPr/>
        </p:nvSpPr>
        <p:spPr>
          <a:xfrm rot="765380">
            <a:off x="3036822" y="4568015"/>
            <a:ext cx="524444" cy="2630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1"/>
          <p:cNvSpPr/>
          <p:nvPr/>
        </p:nvSpPr>
        <p:spPr>
          <a:xfrm rot="-582849">
            <a:off x="6297380" y="4571736"/>
            <a:ext cx="504940" cy="2732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1"/>
          <p:cNvSpPr/>
          <p:nvPr/>
        </p:nvSpPr>
        <p:spPr>
          <a:xfrm rot="336085">
            <a:off x="3937511" y="4674508"/>
            <a:ext cx="485619" cy="46030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1"/>
          <p:cNvSpPr/>
          <p:nvPr/>
        </p:nvSpPr>
        <p:spPr>
          <a:xfrm rot="9588691">
            <a:off x="5598554" y="5479247"/>
            <a:ext cx="443338" cy="3925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1"/>
          <p:cNvSpPr/>
          <p:nvPr/>
        </p:nvSpPr>
        <p:spPr>
          <a:xfrm rot="-252529">
            <a:off x="5561160" y="4647533"/>
            <a:ext cx="437380" cy="4292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1"/>
          <p:cNvSpPr/>
          <p:nvPr/>
        </p:nvSpPr>
        <p:spPr>
          <a:xfrm rot="-9294984">
            <a:off x="3939112" y="5316642"/>
            <a:ext cx="482615" cy="5428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1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1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>
            <a:hlinkClick r:id="" action="ppaction://hlinkshowjump?jump=nextslide"/>
          </p:cNvPr>
          <p:cNvSpPr/>
          <p:nvPr/>
        </p:nvSpPr>
        <p:spPr>
          <a:xfrm>
            <a:off x="187550" y="5440675"/>
            <a:ext cx="3228000" cy="20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>
            <a:hlinkClick r:id="rId5" action="ppaction://hlinksldjump"/>
          </p:cNvPr>
          <p:cNvSpPr/>
          <p:nvPr/>
        </p:nvSpPr>
        <p:spPr>
          <a:xfrm>
            <a:off x="6548388" y="5653625"/>
            <a:ext cx="3377400" cy="1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>
            <a:hlinkClick r:id="rId5" action="ppaction://hlinksldjump"/>
          </p:cNvPr>
          <p:cNvSpPr/>
          <p:nvPr/>
        </p:nvSpPr>
        <p:spPr>
          <a:xfrm>
            <a:off x="3473300" y="5565050"/>
            <a:ext cx="3104700" cy="18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>
            <a:hlinkClick r:id="" action="ppaction://hlinkshowjump?jump=nextslide"/>
          </p:cNvPr>
          <p:cNvSpPr/>
          <p:nvPr/>
        </p:nvSpPr>
        <p:spPr>
          <a:xfrm>
            <a:off x="3477775" y="5565050"/>
            <a:ext cx="3104700" cy="18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2">
            <a:hlinkClick r:id="" action="ppaction://hlinkshowjump?jump=nextslide"/>
          </p:cNvPr>
          <p:cNvSpPr/>
          <p:nvPr/>
        </p:nvSpPr>
        <p:spPr>
          <a:xfrm>
            <a:off x="6545375" y="5471775"/>
            <a:ext cx="3144600" cy="19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2">
            <a:hlinkClick r:id="" action="ppaction://hlinkshowjump?jump=nextslide"/>
          </p:cNvPr>
          <p:cNvSpPr/>
          <p:nvPr/>
        </p:nvSpPr>
        <p:spPr>
          <a:xfrm>
            <a:off x="343000" y="5471775"/>
            <a:ext cx="3144600" cy="19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2">
            <a:hlinkClick r:id="rId5" action="ppaction://hlinksldjump"/>
          </p:cNvPr>
          <p:cNvSpPr/>
          <p:nvPr/>
        </p:nvSpPr>
        <p:spPr>
          <a:xfrm>
            <a:off x="3456900" y="5471775"/>
            <a:ext cx="3144600" cy="2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4"/>
          <p:cNvSpPr/>
          <p:nvPr/>
        </p:nvSpPr>
        <p:spPr>
          <a:xfrm rot="7886021">
            <a:off x="6140080" y="4981726"/>
            <a:ext cx="378540" cy="5083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4"/>
          <p:cNvSpPr/>
          <p:nvPr/>
        </p:nvSpPr>
        <p:spPr>
          <a:xfrm rot="10118676">
            <a:off x="5219945" y="5535057"/>
            <a:ext cx="444909" cy="4690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4"/>
          <p:cNvSpPr/>
          <p:nvPr/>
        </p:nvSpPr>
        <p:spPr>
          <a:xfrm rot="765380">
            <a:off x="3036822" y="4568015"/>
            <a:ext cx="524444" cy="2630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4"/>
          <p:cNvSpPr/>
          <p:nvPr/>
        </p:nvSpPr>
        <p:spPr>
          <a:xfrm rot="-582849">
            <a:off x="6297380" y="4571736"/>
            <a:ext cx="504940" cy="2732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4"/>
          <p:cNvSpPr/>
          <p:nvPr/>
        </p:nvSpPr>
        <p:spPr>
          <a:xfrm rot="336085">
            <a:off x="3937511" y="4674508"/>
            <a:ext cx="485619" cy="46030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4"/>
          <p:cNvSpPr/>
          <p:nvPr/>
        </p:nvSpPr>
        <p:spPr>
          <a:xfrm rot="9588691">
            <a:off x="5598554" y="5479247"/>
            <a:ext cx="443338" cy="3925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4"/>
          <p:cNvSpPr/>
          <p:nvPr/>
        </p:nvSpPr>
        <p:spPr>
          <a:xfrm rot="-252529">
            <a:off x="5561160" y="4647533"/>
            <a:ext cx="437380" cy="4292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4"/>
          <p:cNvSpPr/>
          <p:nvPr/>
        </p:nvSpPr>
        <p:spPr>
          <a:xfrm rot="-9294984">
            <a:off x="3939112" y="5316642"/>
            <a:ext cx="482615" cy="5428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4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44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5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5">
            <a:hlinkClick r:id="" action="ppaction://hlinkshowjump?jump=nextslide"/>
          </p:cNvPr>
          <p:cNvSpPr/>
          <p:nvPr/>
        </p:nvSpPr>
        <p:spPr>
          <a:xfrm>
            <a:off x="3456900" y="5563250"/>
            <a:ext cx="31446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5">
            <a:hlinkClick r:id="rId5" action="ppaction://hlinksldjump"/>
          </p:cNvPr>
          <p:cNvSpPr/>
          <p:nvPr/>
        </p:nvSpPr>
        <p:spPr>
          <a:xfrm>
            <a:off x="312300" y="5563250"/>
            <a:ext cx="31446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5">
            <a:hlinkClick r:id="" action="ppaction://hlinkshowjump?jump=nextslide"/>
          </p:cNvPr>
          <p:cNvSpPr/>
          <p:nvPr/>
        </p:nvSpPr>
        <p:spPr>
          <a:xfrm>
            <a:off x="6585650" y="5440675"/>
            <a:ext cx="31446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6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7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7"/>
          <p:cNvSpPr/>
          <p:nvPr/>
        </p:nvSpPr>
        <p:spPr>
          <a:xfrm rot="-7585511">
            <a:off x="3378182" y="4990946"/>
            <a:ext cx="463814" cy="4014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7"/>
          <p:cNvSpPr/>
          <p:nvPr/>
        </p:nvSpPr>
        <p:spPr>
          <a:xfrm rot="7886021">
            <a:off x="6140080" y="4981726"/>
            <a:ext cx="378540" cy="5083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7"/>
          <p:cNvSpPr/>
          <p:nvPr/>
        </p:nvSpPr>
        <p:spPr>
          <a:xfrm rot="10118676">
            <a:off x="5219945" y="5535057"/>
            <a:ext cx="444909" cy="4690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7"/>
          <p:cNvSpPr/>
          <p:nvPr/>
        </p:nvSpPr>
        <p:spPr>
          <a:xfrm rot="765380">
            <a:off x="3036822" y="4568015"/>
            <a:ext cx="524444" cy="2630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7"/>
          <p:cNvSpPr/>
          <p:nvPr/>
        </p:nvSpPr>
        <p:spPr>
          <a:xfrm rot="-582849">
            <a:off x="6297380" y="4571736"/>
            <a:ext cx="504940" cy="2732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7"/>
          <p:cNvSpPr/>
          <p:nvPr/>
        </p:nvSpPr>
        <p:spPr>
          <a:xfrm rot="336085">
            <a:off x="3937511" y="4674508"/>
            <a:ext cx="485619" cy="46030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7"/>
          <p:cNvSpPr/>
          <p:nvPr/>
        </p:nvSpPr>
        <p:spPr>
          <a:xfrm rot="9588691">
            <a:off x="5598554" y="5479247"/>
            <a:ext cx="443338" cy="3925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7"/>
          <p:cNvSpPr/>
          <p:nvPr/>
        </p:nvSpPr>
        <p:spPr>
          <a:xfrm rot="-252529">
            <a:off x="5561160" y="4647533"/>
            <a:ext cx="437380" cy="4292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7"/>
          <p:cNvSpPr/>
          <p:nvPr/>
        </p:nvSpPr>
        <p:spPr>
          <a:xfrm rot="-9294984">
            <a:off x="3939112" y="5316642"/>
            <a:ext cx="482615" cy="5428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7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7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8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8">
            <a:hlinkClick r:id="rId5" action="ppaction://hlinksldjump"/>
          </p:cNvPr>
          <p:cNvSpPr/>
          <p:nvPr/>
        </p:nvSpPr>
        <p:spPr>
          <a:xfrm>
            <a:off x="6601500" y="5394050"/>
            <a:ext cx="3144600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8">
            <a:hlinkClick r:id="" action="ppaction://hlinkshowjump?jump=nextslide"/>
          </p:cNvPr>
          <p:cNvSpPr/>
          <p:nvPr/>
        </p:nvSpPr>
        <p:spPr>
          <a:xfrm>
            <a:off x="3456900" y="5394050"/>
            <a:ext cx="3144600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8">
            <a:hlinkClick r:id="" action="ppaction://hlinkshowjump?jump=nextslide"/>
          </p:cNvPr>
          <p:cNvSpPr/>
          <p:nvPr/>
        </p:nvSpPr>
        <p:spPr>
          <a:xfrm>
            <a:off x="310125" y="5394050"/>
            <a:ext cx="3144600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9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0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0"/>
          <p:cNvSpPr/>
          <p:nvPr/>
        </p:nvSpPr>
        <p:spPr>
          <a:xfrm rot="-4085">
            <a:off x="4475302" y="469481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0"/>
          <p:cNvSpPr/>
          <p:nvPr/>
        </p:nvSpPr>
        <p:spPr>
          <a:xfrm rot="-7585511">
            <a:off x="3378182" y="4990946"/>
            <a:ext cx="463814" cy="4014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0"/>
          <p:cNvSpPr/>
          <p:nvPr/>
        </p:nvSpPr>
        <p:spPr>
          <a:xfrm rot="7886021">
            <a:off x="6140080" y="4981726"/>
            <a:ext cx="378540" cy="5083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0"/>
          <p:cNvSpPr/>
          <p:nvPr/>
        </p:nvSpPr>
        <p:spPr>
          <a:xfrm rot="10118676">
            <a:off x="5219945" y="5535057"/>
            <a:ext cx="444909" cy="4690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0"/>
          <p:cNvSpPr/>
          <p:nvPr/>
        </p:nvSpPr>
        <p:spPr>
          <a:xfrm rot="765380">
            <a:off x="3036822" y="4568015"/>
            <a:ext cx="524444" cy="2630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0"/>
          <p:cNvSpPr/>
          <p:nvPr/>
        </p:nvSpPr>
        <p:spPr>
          <a:xfrm rot="-582849">
            <a:off x="6297380" y="4571736"/>
            <a:ext cx="504940" cy="2732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0"/>
          <p:cNvSpPr/>
          <p:nvPr/>
        </p:nvSpPr>
        <p:spPr>
          <a:xfrm rot="336085">
            <a:off x="3937511" y="4674508"/>
            <a:ext cx="485619" cy="46030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0"/>
          <p:cNvSpPr/>
          <p:nvPr/>
        </p:nvSpPr>
        <p:spPr>
          <a:xfrm rot="9588691">
            <a:off x="5598554" y="5479247"/>
            <a:ext cx="443338" cy="3925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0"/>
          <p:cNvSpPr/>
          <p:nvPr/>
        </p:nvSpPr>
        <p:spPr>
          <a:xfrm rot="-252529">
            <a:off x="5561160" y="4647533"/>
            <a:ext cx="437380" cy="4292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0"/>
          <p:cNvSpPr/>
          <p:nvPr/>
        </p:nvSpPr>
        <p:spPr>
          <a:xfrm rot="-9294984">
            <a:off x="3939112" y="5316642"/>
            <a:ext cx="482615" cy="5428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0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0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1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1">
            <a:hlinkClick r:id="" action="ppaction://hlinkshowjump?jump=nextslide"/>
          </p:cNvPr>
          <p:cNvSpPr/>
          <p:nvPr/>
        </p:nvSpPr>
        <p:spPr>
          <a:xfrm>
            <a:off x="3422400" y="5565050"/>
            <a:ext cx="3222900" cy="18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1">
            <a:hlinkClick r:id="" action="ppaction://hlinkshowjump?jump=nextslide"/>
          </p:cNvPr>
          <p:cNvSpPr/>
          <p:nvPr/>
        </p:nvSpPr>
        <p:spPr>
          <a:xfrm>
            <a:off x="199500" y="5487325"/>
            <a:ext cx="3222900" cy="19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1">
            <a:hlinkClick r:id="rId5" action="ppaction://hlinksldjump"/>
          </p:cNvPr>
          <p:cNvSpPr/>
          <p:nvPr/>
        </p:nvSpPr>
        <p:spPr>
          <a:xfrm>
            <a:off x="6569100" y="5409600"/>
            <a:ext cx="3222900" cy="21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2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3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3"/>
          <p:cNvSpPr/>
          <p:nvPr/>
        </p:nvSpPr>
        <p:spPr>
          <a:xfrm rot="8453159">
            <a:off x="5933218" y="524133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3"/>
          <p:cNvSpPr/>
          <p:nvPr/>
        </p:nvSpPr>
        <p:spPr>
          <a:xfrm rot="-4085">
            <a:off x="4475302" y="469481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3"/>
          <p:cNvSpPr/>
          <p:nvPr/>
        </p:nvSpPr>
        <p:spPr>
          <a:xfrm rot="-7585511">
            <a:off x="3378182" y="4990946"/>
            <a:ext cx="463814" cy="4014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3"/>
          <p:cNvSpPr/>
          <p:nvPr/>
        </p:nvSpPr>
        <p:spPr>
          <a:xfrm rot="7886021">
            <a:off x="6140080" y="4981726"/>
            <a:ext cx="378540" cy="5083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3"/>
          <p:cNvSpPr/>
          <p:nvPr/>
        </p:nvSpPr>
        <p:spPr>
          <a:xfrm rot="10118676">
            <a:off x="5219945" y="5535057"/>
            <a:ext cx="444909" cy="4690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3"/>
          <p:cNvSpPr/>
          <p:nvPr/>
        </p:nvSpPr>
        <p:spPr>
          <a:xfrm rot="765380">
            <a:off x="3036822" y="4568015"/>
            <a:ext cx="524444" cy="2630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3"/>
          <p:cNvSpPr/>
          <p:nvPr/>
        </p:nvSpPr>
        <p:spPr>
          <a:xfrm rot="-582849">
            <a:off x="6297380" y="4571736"/>
            <a:ext cx="504940" cy="2732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3"/>
          <p:cNvSpPr/>
          <p:nvPr/>
        </p:nvSpPr>
        <p:spPr>
          <a:xfrm rot="336085">
            <a:off x="3937511" y="4674508"/>
            <a:ext cx="485619" cy="46030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53"/>
          <p:cNvSpPr/>
          <p:nvPr/>
        </p:nvSpPr>
        <p:spPr>
          <a:xfrm rot="9588691">
            <a:off x="5598554" y="5479247"/>
            <a:ext cx="443338" cy="3925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53"/>
          <p:cNvSpPr/>
          <p:nvPr/>
        </p:nvSpPr>
        <p:spPr>
          <a:xfrm rot="-252529">
            <a:off x="5561160" y="4647533"/>
            <a:ext cx="437380" cy="4292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53"/>
          <p:cNvSpPr/>
          <p:nvPr/>
        </p:nvSpPr>
        <p:spPr>
          <a:xfrm rot="-9294984">
            <a:off x="3939112" y="5316642"/>
            <a:ext cx="482615" cy="5428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53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53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4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54">
            <a:hlinkClick r:id="rId5" action="ppaction://hlinksldjump"/>
          </p:cNvPr>
          <p:cNvSpPr/>
          <p:nvPr/>
        </p:nvSpPr>
        <p:spPr>
          <a:xfrm>
            <a:off x="280800" y="5471775"/>
            <a:ext cx="32229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4">
            <a:hlinkClick r:id="" action="ppaction://hlinkshowjump?jump=nextslide"/>
          </p:cNvPr>
          <p:cNvSpPr/>
          <p:nvPr/>
        </p:nvSpPr>
        <p:spPr>
          <a:xfrm>
            <a:off x="3417750" y="5471775"/>
            <a:ext cx="32229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54">
            <a:hlinkClick r:id="" action="ppaction://hlinkshowjump?jump=nextslide"/>
          </p:cNvPr>
          <p:cNvSpPr/>
          <p:nvPr/>
        </p:nvSpPr>
        <p:spPr>
          <a:xfrm>
            <a:off x="6640650" y="5471775"/>
            <a:ext cx="32229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5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5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6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5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6"/>
          <p:cNvSpPr/>
          <p:nvPr/>
        </p:nvSpPr>
        <p:spPr>
          <a:xfrm>
            <a:off x="5171475" y="4689275"/>
            <a:ext cx="485700" cy="460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6"/>
          <p:cNvSpPr/>
          <p:nvPr/>
        </p:nvSpPr>
        <p:spPr>
          <a:xfrm rot="8453159">
            <a:off x="5933218" y="524133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6"/>
          <p:cNvSpPr/>
          <p:nvPr/>
        </p:nvSpPr>
        <p:spPr>
          <a:xfrm rot="-4085">
            <a:off x="4475302" y="469481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6"/>
          <p:cNvSpPr/>
          <p:nvPr/>
        </p:nvSpPr>
        <p:spPr>
          <a:xfrm rot="-7585511">
            <a:off x="3378182" y="4990946"/>
            <a:ext cx="463814" cy="4014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6"/>
          <p:cNvSpPr/>
          <p:nvPr/>
        </p:nvSpPr>
        <p:spPr>
          <a:xfrm rot="7886021">
            <a:off x="6140080" y="4981726"/>
            <a:ext cx="378540" cy="5083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6"/>
          <p:cNvSpPr/>
          <p:nvPr/>
        </p:nvSpPr>
        <p:spPr>
          <a:xfrm rot="10118676">
            <a:off x="5219945" y="5535057"/>
            <a:ext cx="444909" cy="4690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6"/>
          <p:cNvSpPr/>
          <p:nvPr/>
        </p:nvSpPr>
        <p:spPr>
          <a:xfrm rot="765380">
            <a:off x="3036822" y="4568015"/>
            <a:ext cx="524444" cy="2630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6"/>
          <p:cNvSpPr/>
          <p:nvPr/>
        </p:nvSpPr>
        <p:spPr>
          <a:xfrm rot="-582849">
            <a:off x="6297380" y="4571736"/>
            <a:ext cx="504940" cy="2732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6"/>
          <p:cNvSpPr/>
          <p:nvPr/>
        </p:nvSpPr>
        <p:spPr>
          <a:xfrm rot="336085">
            <a:off x="3937511" y="4674508"/>
            <a:ext cx="485619" cy="46030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6"/>
          <p:cNvSpPr/>
          <p:nvPr/>
        </p:nvSpPr>
        <p:spPr>
          <a:xfrm rot="9588691">
            <a:off x="5598554" y="5479247"/>
            <a:ext cx="443338" cy="3925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6"/>
          <p:cNvSpPr/>
          <p:nvPr/>
        </p:nvSpPr>
        <p:spPr>
          <a:xfrm rot="-252529">
            <a:off x="5561160" y="4647533"/>
            <a:ext cx="437380" cy="4292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6"/>
          <p:cNvSpPr/>
          <p:nvPr/>
        </p:nvSpPr>
        <p:spPr>
          <a:xfrm rot="-9294984">
            <a:off x="3939112" y="5316642"/>
            <a:ext cx="482615" cy="5428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6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6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7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7">
            <a:hlinkClick r:id="rId5" action="ppaction://hlinksldjump"/>
          </p:cNvPr>
          <p:cNvSpPr/>
          <p:nvPr/>
        </p:nvSpPr>
        <p:spPr>
          <a:xfrm>
            <a:off x="6560925" y="5565050"/>
            <a:ext cx="3144600" cy="19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7">
            <a:hlinkClick r:id="" action="ppaction://hlinkshowjump?jump=nextslide"/>
          </p:cNvPr>
          <p:cNvSpPr/>
          <p:nvPr/>
        </p:nvSpPr>
        <p:spPr>
          <a:xfrm>
            <a:off x="3440300" y="5487325"/>
            <a:ext cx="3144600" cy="20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57">
            <a:hlinkClick r:id="" action="ppaction://hlinkshowjump?jump=nextslide"/>
          </p:cNvPr>
          <p:cNvSpPr/>
          <p:nvPr/>
        </p:nvSpPr>
        <p:spPr>
          <a:xfrm>
            <a:off x="296375" y="5487325"/>
            <a:ext cx="3144600" cy="20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8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5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9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9"/>
          <p:cNvSpPr/>
          <p:nvPr/>
        </p:nvSpPr>
        <p:spPr>
          <a:xfrm>
            <a:off x="5171475" y="4689275"/>
            <a:ext cx="485700" cy="460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9"/>
          <p:cNvSpPr/>
          <p:nvPr/>
        </p:nvSpPr>
        <p:spPr>
          <a:xfrm rot="8453159">
            <a:off x="5933218" y="524133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9"/>
          <p:cNvSpPr/>
          <p:nvPr/>
        </p:nvSpPr>
        <p:spPr>
          <a:xfrm rot="-4085">
            <a:off x="4475302" y="469481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59"/>
          <p:cNvSpPr/>
          <p:nvPr/>
        </p:nvSpPr>
        <p:spPr>
          <a:xfrm rot="-7585511">
            <a:off x="3378182" y="4990946"/>
            <a:ext cx="463814" cy="4014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9"/>
          <p:cNvSpPr/>
          <p:nvPr/>
        </p:nvSpPr>
        <p:spPr>
          <a:xfrm rot="7886021">
            <a:off x="6140080" y="4981726"/>
            <a:ext cx="378540" cy="5083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59"/>
          <p:cNvSpPr/>
          <p:nvPr/>
        </p:nvSpPr>
        <p:spPr>
          <a:xfrm rot="10118676">
            <a:off x="5219945" y="5535057"/>
            <a:ext cx="444909" cy="4690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9"/>
          <p:cNvSpPr/>
          <p:nvPr/>
        </p:nvSpPr>
        <p:spPr>
          <a:xfrm rot="765380">
            <a:off x="3036822" y="4568015"/>
            <a:ext cx="524444" cy="2630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9"/>
          <p:cNvSpPr/>
          <p:nvPr/>
        </p:nvSpPr>
        <p:spPr>
          <a:xfrm rot="-582849">
            <a:off x="6297380" y="4571736"/>
            <a:ext cx="504940" cy="2732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9"/>
          <p:cNvSpPr/>
          <p:nvPr/>
        </p:nvSpPr>
        <p:spPr>
          <a:xfrm rot="336085">
            <a:off x="3937511" y="4674508"/>
            <a:ext cx="485619" cy="46030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9"/>
          <p:cNvSpPr/>
          <p:nvPr/>
        </p:nvSpPr>
        <p:spPr>
          <a:xfrm rot="9588691">
            <a:off x="5598554" y="5479247"/>
            <a:ext cx="443338" cy="3925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59"/>
          <p:cNvSpPr/>
          <p:nvPr/>
        </p:nvSpPr>
        <p:spPr>
          <a:xfrm rot="-252529">
            <a:off x="5561160" y="4647533"/>
            <a:ext cx="437380" cy="4292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59"/>
          <p:cNvSpPr/>
          <p:nvPr/>
        </p:nvSpPr>
        <p:spPr>
          <a:xfrm rot="-9294984">
            <a:off x="3939112" y="5316642"/>
            <a:ext cx="482615" cy="5428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59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9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59"/>
          <p:cNvSpPr/>
          <p:nvPr/>
        </p:nvSpPr>
        <p:spPr>
          <a:xfrm rot="-529118">
            <a:off x="5903709" y="4632217"/>
            <a:ext cx="504868" cy="459889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0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60">
            <a:hlinkClick r:id="" action="ppaction://hlinkshowjump?jump=nextslide"/>
          </p:cNvPr>
          <p:cNvSpPr/>
          <p:nvPr/>
        </p:nvSpPr>
        <p:spPr>
          <a:xfrm>
            <a:off x="3417750" y="5456150"/>
            <a:ext cx="32229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60">
            <a:hlinkClick r:id="rId5" action="ppaction://hlinksldjump"/>
          </p:cNvPr>
          <p:cNvSpPr/>
          <p:nvPr/>
        </p:nvSpPr>
        <p:spPr>
          <a:xfrm>
            <a:off x="6638700" y="5456150"/>
            <a:ext cx="3222900" cy="21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60">
            <a:hlinkClick r:id="" action="ppaction://hlinkshowjump?jump=nextslide"/>
          </p:cNvPr>
          <p:cNvSpPr/>
          <p:nvPr/>
        </p:nvSpPr>
        <p:spPr>
          <a:xfrm>
            <a:off x="296400" y="5316325"/>
            <a:ext cx="3222900" cy="21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1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6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2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2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2"/>
          <p:cNvSpPr/>
          <p:nvPr/>
        </p:nvSpPr>
        <p:spPr>
          <a:xfrm>
            <a:off x="5171475" y="4689275"/>
            <a:ext cx="485700" cy="460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62"/>
          <p:cNvSpPr/>
          <p:nvPr/>
        </p:nvSpPr>
        <p:spPr>
          <a:xfrm rot="8453159">
            <a:off x="5933218" y="524133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62"/>
          <p:cNvSpPr/>
          <p:nvPr/>
        </p:nvSpPr>
        <p:spPr>
          <a:xfrm rot="-4085">
            <a:off x="4475302" y="469481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62"/>
          <p:cNvSpPr/>
          <p:nvPr/>
        </p:nvSpPr>
        <p:spPr>
          <a:xfrm rot="-7585511">
            <a:off x="3378182" y="4990946"/>
            <a:ext cx="463814" cy="4014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62"/>
          <p:cNvSpPr/>
          <p:nvPr/>
        </p:nvSpPr>
        <p:spPr>
          <a:xfrm rot="7886021">
            <a:off x="6140080" y="4981726"/>
            <a:ext cx="378540" cy="5083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62"/>
          <p:cNvSpPr/>
          <p:nvPr/>
        </p:nvSpPr>
        <p:spPr>
          <a:xfrm rot="10118676">
            <a:off x="5219945" y="5535057"/>
            <a:ext cx="444909" cy="4690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62"/>
          <p:cNvSpPr/>
          <p:nvPr/>
        </p:nvSpPr>
        <p:spPr>
          <a:xfrm rot="765380">
            <a:off x="3036822" y="4568015"/>
            <a:ext cx="524444" cy="2630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62"/>
          <p:cNvSpPr/>
          <p:nvPr/>
        </p:nvSpPr>
        <p:spPr>
          <a:xfrm rot="-582849">
            <a:off x="6297380" y="4571736"/>
            <a:ext cx="504940" cy="2732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62"/>
          <p:cNvSpPr/>
          <p:nvPr/>
        </p:nvSpPr>
        <p:spPr>
          <a:xfrm rot="336085">
            <a:off x="3937511" y="4674508"/>
            <a:ext cx="485619" cy="46030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62"/>
          <p:cNvSpPr/>
          <p:nvPr/>
        </p:nvSpPr>
        <p:spPr>
          <a:xfrm rot="9588691">
            <a:off x="5598554" y="5479247"/>
            <a:ext cx="443338" cy="3925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62"/>
          <p:cNvSpPr/>
          <p:nvPr/>
        </p:nvSpPr>
        <p:spPr>
          <a:xfrm rot="-252529">
            <a:off x="5561160" y="4647533"/>
            <a:ext cx="437380" cy="4292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62"/>
          <p:cNvSpPr/>
          <p:nvPr/>
        </p:nvSpPr>
        <p:spPr>
          <a:xfrm rot="-9294984">
            <a:off x="3939112" y="5316642"/>
            <a:ext cx="482615" cy="5428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62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62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2"/>
          <p:cNvSpPr/>
          <p:nvPr/>
        </p:nvSpPr>
        <p:spPr>
          <a:xfrm rot="-529118">
            <a:off x="5903709" y="4632217"/>
            <a:ext cx="504868" cy="459889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62"/>
          <p:cNvSpPr/>
          <p:nvPr/>
        </p:nvSpPr>
        <p:spPr>
          <a:xfrm rot="654276">
            <a:off x="3532759" y="4620723"/>
            <a:ext cx="374258" cy="354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3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63">
            <a:hlinkClick r:id="" action="ppaction://hlinkshowjump?jump=nextslide"/>
          </p:cNvPr>
          <p:cNvSpPr/>
          <p:nvPr/>
        </p:nvSpPr>
        <p:spPr>
          <a:xfrm>
            <a:off x="3417750" y="5425125"/>
            <a:ext cx="3222900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63">
            <a:hlinkClick r:id="" action="ppaction://hlinkshowjump?jump=nextslide"/>
          </p:cNvPr>
          <p:cNvSpPr/>
          <p:nvPr/>
        </p:nvSpPr>
        <p:spPr>
          <a:xfrm>
            <a:off x="6640650" y="5425125"/>
            <a:ext cx="3222900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63">
            <a:hlinkClick r:id="rId5" action="ppaction://hlinksldjump"/>
          </p:cNvPr>
          <p:cNvSpPr/>
          <p:nvPr/>
        </p:nvSpPr>
        <p:spPr>
          <a:xfrm>
            <a:off x="311900" y="5300775"/>
            <a:ext cx="3222900" cy="21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4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64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5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65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65"/>
          <p:cNvSpPr/>
          <p:nvPr/>
        </p:nvSpPr>
        <p:spPr>
          <a:xfrm rot="-8832187">
            <a:off x="3626765" y="5188225"/>
            <a:ext cx="485727" cy="50195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65"/>
          <p:cNvSpPr/>
          <p:nvPr/>
        </p:nvSpPr>
        <p:spPr>
          <a:xfrm>
            <a:off x="5171475" y="4689275"/>
            <a:ext cx="485700" cy="460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5"/>
          <p:cNvSpPr/>
          <p:nvPr/>
        </p:nvSpPr>
        <p:spPr>
          <a:xfrm rot="8453159">
            <a:off x="5933218" y="524133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65"/>
          <p:cNvSpPr/>
          <p:nvPr/>
        </p:nvSpPr>
        <p:spPr>
          <a:xfrm rot="-4085">
            <a:off x="4475302" y="469481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65"/>
          <p:cNvSpPr/>
          <p:nvPr/>
        </p:nvSpPr>
        <p:spPr>
          <a:xfrm rot="-7585511">
            <a:off x="3378182" y="4990946"/>
            <a:ext cx="463814" cy="4014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65"/>
          <p:cNvSpPr/>
          <p:nvPr/>
        </p:nvSpPr>
        <p:spPr>
          <a:xfrm rot="7886021">
            <a:off x="6140080" y="4981726"/>
            <a:ext cx="378540" cy="5083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65"/>
          <p:cNvSpPr/>
          <p:nvPr/>
        </p:nvSpPr>
        <p:spPr>
          <a:xfrm rot="10118676">
            <a:off x="5219945" y="5535057"/>
            <a:ext cx="444909" cy="4690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65"/>
          <p:cNvSpPr/>
          <p:nvPr/>
        </p:nvSpPr>
        <p:spPr>
          <a:xfrm rot="765380">
            <a:off x="3036822" y="4568015"/>
            <a:ext cx="524444" cy="2630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65"/>
          <p:cNvSpPr/>
          <p:nvPr/>
        </p:nvSpPr>
        <p:spPr>
          <a:xfrm rot="-582849">
            <a:off x="6297380" y="4571736"/>
            <a:ext cx="504940" cy="2732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65"/>
          <p:cNvSpPr/>
          <p:nvPr/>
        </p:nvSpPr>
        <p:spPr>
          <a:xfrm rot="336085">
            <a:off x="3937511" y="4674508"/>
            <a:ext cx="485619" cy="46030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65"/>
          <p:cNvSpPr/>
          <p:nvPr/>
        </p:nvSpPr>
        <p:spPr>
          <a:xfrm rot="9588691">
            <a:off x="5598554" y="5479247"/>
            <a:ext cx="443338" cy="3925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65"/>
          <p:cNvSpPr/>
          <p:nvPr/>
        </p:nvSpPr>
        <p:spPr>
          <a:xfrm rot="-252529">
            <a:off x="5561160" y="4647533"/>
            <a:ext cx="437380" cy="4292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5"/>
          <p:cNvSpPr/>
          <p:nvPr/>
        </p:nvSpPr>
        <p:spPr>
          <a:xfrm rot="-9294984">
            <a:off x="3939112" y="5316642"/>
            <a:ext cx="482615" cy="5428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65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5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5"/>
          <p:cNvSpPr/>
          <p:nvPr/>
        </p:nvSpPr>
        <p:spPr>
          <a:xfrm rot="-529118">
            <a:off x="5903709" y="4632217"/>
            <a:ext cx="504868" cy="459889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5"/>
          <p:cNvSpPr/>
          <p:nvPr/>
        </p:nvSpPr>
        <p:spPr>
          <a:xfrm rot="654276">
            <a:off x="3532759" y="4620723"/>
            <a:ext cx="374258" cy="354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6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66">
            <a:hlinkClick r:id="" action="ppaction://hlinkshowjump?jump=nextslide"/>
          </p:cNvPr>
          <p:cNvSpPr/>
          <p:nvPr/>
        </p:nvSpPr>
        <p:spPr>
          <a:xfrm>
            <a:off x="343025" y="5487325"/>
            <a:ext cx="3144600" cy="19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66">
            <a:hlinkClick r:id="rId5" action="ppaction://hlinksldjump"/>
          </p:cNvPr>
          <p:cNvSpPr/>
          <p:nvPr/>
        </p:nvSpPr>
        <p:spPr>
          <a:xfrm>
            <a:off x="6638675" y="5487325"/>
            <a:ext cx="3144600" cy="19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66">
            <a:hlinkClick r:id="" action="ppaction://hlinkshowjump?jump=nextslide"/>
          </p:cNvPr>
          <p:cNvSpPr/>
          <p:nvPr/>
        </p:nvSpPr>
        <p:spPr>
          <a:xfrm>
            <a:off x="3487625" y="5487325"/>
            <a:ext cx="3144600" cy="19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7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67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8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68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68"/>
          <p:cNvSpPr/>
          <p:nvPr/>
        </p:nvSpPr>
        <p:spPr>
          <a:xfrm>
            <a:off x="5171475" y="4689275"/>
            <a:ext cx="485700" cy="460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8"/>
          <p:cNvSpPr/>
          <p:nvPr/>
        </p:nvSpPr>
        <p:spPr>
          <a:xfrm rot="8453159">
            <a:off x="5933218" y="524133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68"/>
          <p:cNvSpPr/>
          <p:nvPr/>
        </p:nvSpPr>
        <p:spPr>
          <a:xfrm rot="-4085">
            <a:off x="4475302" y="469481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68"/>
          <p:cNvSpPr/>
          <p:nvPr/>
        </p:nvSpPr>
        <p:spPr>
          <a:xfrm rot="-7585511">
            <a:off x="3378182" y="4990946"/>
            <a:ext cx="463814" cy="4014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8"/>
          <p:cNvSpPr/>
          <p:nvPr/>
        </p:nvSpPr>
        <p:spPr>
          <a:xfrm rot="7886021">
            <a:off x="6140080" y="4981726"/>
            <a:ext cx="378540" cy="5083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8"/>
          <p:cNvSpPr/>
          <p:nvPr/>
        </p:nvSpPr>
        <p:spPr>
          <a:xfrm rot="10118676">
            <a:off x="5219945" y="5535057"/>
            <a:ext cx="444909" cy="4690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68"/>
          <p:cNvSpPr/>
          <p:nvPr/>
        </p:nvSpPr>
        <p:spPr>
          <a:xfrm rot="765380">
            <a:off x="3036822" y="4568015"/>
            <a:ext cx="524444" cy="2630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68"/>
          <p:cNvSpPr/>
          <p:nvPr/>
        </p:nvSpPr>
        <p:spPr>
          <a:xfrm rot="-582849">
            <a:off x="6297380" y="4571736"/>
            <a:ext cx="504940" cy="2732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68"/>
          <p:cNvSpPr/>
          <p:nvPr/>
        </p:nvSpPr>
        <p:spPr>
          <a:xfrm rot="336085">
            <a:off x="3937511" y="4674508"/>
            <a:ext cx="485619" cy="46030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68"/>
          <p:cNvSpPr/>
          <p:nvPr/>
        </p:nvSpPr>
        <p:spPr>
          <a:xfrm rot="9588691">
            <a:off x="5598554" y="5479247"/>
            <a:ext cx="443338" cy="3925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68"/>
          <p:cNvSpPr/>
          <p:nvPr/>
        </p:nvSpPr>
        <p:spPr>
          <a:xfrm rot="-252529">
            <a:off x="5561160" y="4647533"/>
            <a:ext cx="437380" cy="4292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68"/>
          <p:cNvSpPr/>
          <p:nvPr/>
        </p:nvSpPr>
        <p:spPr>
          <a:xfrm rot="-9294984">
            <a:off x="3939112" y="5316642"/>
            <a:ext cx="482615" cy="5428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68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8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68"/>
          <p:cNvSpPr/>
          <p:nvPr/>
        </p:nvSpPr>
        <p:spPr>
          <a:xfrm rot="-529118">
            <a:off x="5903709" y="4632217"/>
            <a:ext cx="504868" cy="459889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68"/>
          <p:cNvSpPr/>
          <p:nvPr/>
        </p:nvSpPr>
        <p:spPr>
          <a:xfrm rot="654276">
            <a:off x="3532759" y="4620723"/>
            <a:ext cx="374258" cy="354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68"/>
          <p:cNvSpPr/>
          <p:nvPr/>
        </p:nvSpPr>
        <p:spPr>
          <a:xfrm rot="176314">
            <a:off x="3730581" y="4632406"/>
            <a:ext cx="304300" cy="35713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9">
            <a:hlinkClick r:id="rId4" action="ppaction://hlinksldjump"/>
          </p:cNvPr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69">
            <a:hlinkClick r:id="rId5" action="ppaction://hlinksldjump"/>
          </p:cNvPr>
          <p:cNvSpPr/>
          <p:nvPr/>
        </p:nvSpPr>
        <p:spPr>
          <a:xfrm>
            <a:off x="3456900" y="5456225"/>
            <a:ext cx="3144600" cy="19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69">
            <a:hlinkClick r:id="" action="ppaction://hlinkshowjump?jump=nextslide"/>
          </p:cNvPr>
          <p:cNvSpPr/>
          <p:nvPr/>
        </p:nvSpPr>
        <p:spPr>
          <a:xfrm>
            <a:off x="6638650" y="5456225"/>
            <a:ext cx="3144600" cy="19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69">
            <a:hlinkClick r:id="" action="ppaction://hlinkshowjump?jump=nextslide"/>
          </p:cNvPr>
          <p:cNvSpPr/>
          <p:nvPr/>
        </p:nvSpPr>
        <p:spPr>
          <a:xfrm>
            <a:off x="343000" y="5456225"/>
            <a:ext cx="3144600" cy="19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0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70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1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71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71"/>
          <p:cNvSpPr/>
          <p:nvPr/>
        </p:nvSpPr>
        <p:spPr>
          <a:xfrm>
            <a:off x="5171475" y="4689275"/>
            <a:ext cx="485700" cy="460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71"/>
          <p:cNvSpPr/>
          <p:nvPr/>
        </p:nvSpPr>
        <p:spPr>
          <a:xfrm rot="8453159">
            <a:off x="5933218" y="524133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71"/>
          <p:cNvSpPr/>
          <p:nvPr/>
        </p:nvSpPr>
        <p:spPr>
          <a:xfrm rot="-4085">
            <a:off x="4475302" y="469481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71"/>
          <p:cNvSpPr/>
          <p:nvPr/>
        </p:nvSpPr>
        <p:spPr>
          <a:xfrm rot="-7585511">
            <a:off x="3378182" y="4990946"/>
            <a:ext cx="463814" cy="4014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71"/>
          <p:cNvSpPr/>
          <p:nvPr/>
        </p:nvSpPr>
        <p:spPr>
          <a:xfrm rot="7886021">
            <a:off x="6140080" y="4981726"/>
            <a:ext cx="378540" cy="5083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71"/>
          <p:cNvSpPr/>
          <p:nvPr/>
        </p:nvSpPr>
        <p:spPr>
          <a:xfrm rot="10118676">
            <a:off x="5219945" y="5535057"/>
            <a:ext cx="444909" cy="4690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71"/>
          <p:cNvSpPr/>
          <p:nvPr/>
        </p:nvSpPr>
        <p:spPr>
          <a:xfrm rot="765380">
            <a:off x="3036822" y="4568015"/>
            <a:ext cx="524444" cy="2630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71"/>
          <p:cNvSpPr/>
          <p:nvPr/>
        </p:nvSpPr>
        <p:spPr>
          <a:xfrm rot="-582849">
            <a:off x="6297380" y="4571736"/>
            <a:ext cx="504940" cy="2732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71"/>
          <p:cNvSpPr/>
          <p:nvPr/>
        </p:nvSpPr>
        <p:spPr>
          <a:xfrm rot="336085">
            <a:off x="3937511" y="4674508"/>
            <a:ext cx="485619" cy="46030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71"/>
          <p:cNvSpPr/>
          <p:nvPr/>
        </p:nvSpPr>
        <p:spPr>
          <a:xfrm rot="9588691">
            <a:off x="5598554" y="5479247"/>
            <a:ext cx="443338" cy="3925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71"/>
          <p:cNvSpPr/>
          <p:nvPr/>
        </p:nvSpPr>
        <p:spPr>
          <a:xfrm rot="-252529">
            <a:off x="5561160" y="4647533"/>
            <a:ext cx="437380" cy="4292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71"/>
          <p:cNvSpPr/>
          <p:nvPr/>
        </p:nvSpPr>
        <p:spPr>
          <a:xfrm rot="-9294984">
            <a:off x="3939112" y="5316642"/>
            <a:ext cx="482615" cy="5428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71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71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71"/>
          <p:cNvSpPr/>
          <p:nvPr/>
        </p:nvSpPr>
        <p:spPr>
          <a:xfrm rot="-529118">
            <a:off x="5903709" y="4632217"/>
            <a:ext cx="504868" cy="459889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71"/>
          <p:cNvSpPr/>
          <p:nvPr/>
        </p:nvSpPr>
        <p:spPr>
          <a:xfrm rot="654276">
            <a:off x="3532759" y="4620723"/>
            <a:ext cx="374258" cy="354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71"/>
          <p:cNvSpPr/>
          <p:nvPr/>
        </p:nvSpPr>
        <p:spPr>
          <a:xfrm rot="176314">
            <a:off x="3730581" y="4632406"/>
            <a:ext cx="304300" cy="35713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71"/>
          <p:cNvSpPr/>
          <p:nvPr/>
        </p:nvSpPr>
        <p:spPr>
          <a:xfrm rot="-752625">
            <a:off x="6581513" y="4513486"/>
            <a:ext cx="374335" cy="3056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>
            <a:hlinkClick r:id="" action="ppaction://hlinkshowjump?jump=nextslide"/>
          </p:cNvPr>
          <p:cNvSpPr/>
          <p:nvPr/>
        </p:nvSpPr>
        <p:spPr>
          <a:xfrm>
            <a:off x="3415200" y="5568925"/>
            <a:ext cx="3228000" cy="1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>
            <a:hlinkClick r:id="rId5" action="ppaction://hlinksldjump"/>
          </p:cNvPr>
          <p:cNvSpPr/>
          <p:nvPr/>
        </p:nvSpPr>
        <p:spPr>
          <a:xfrm>
            <a:off x="175050" y="5568924"/>
            <a:ext cx="3377400" cy="1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>
            <a:hlinkClick r:id="" action="ppaction://hlinkshowjump?jump=nextslide"/>
          </p:cNvPr>
          <p:cNvSpPr/>
          <p:nvPr/>
        </p:nvSpPr>
        <p:spPr>
          <a:xfrm>
            <a:off x="6544800" y="5568925"/>
            <a:ext cx="3135900" cy="1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72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72">
            <a:hlinkClick r:id="" action="ppaction://hlinkshowjump?jump=nextslide"/>
          </p:cNvPr>
          <p:cNvSpPr/>
          <p:nvPr/>
        </p:nvSpPr>
        <p:spPr>
          <a:xfrm>
            <a:off x="3440300" y="5378625"/>
            <a:ext cx="3144600" cy="20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72">
            <a:hlinkClick r:id="rId5" action="ppaction://hlinksldjump"/>
          </p:cNvPr>
          <p:cNvSpPr/>
          <p:nvPr/>
        </p:nvSpPr>
        <p:spPr>
          <a:xfrm>
            <a:off x="305550" y="5471775"/>
            <a:ext cx="3144600" cy="20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72">
            <a:hlinkClick r:id="" action="ppaction://hlinkshowjump?jump=nextslide"/>
          </p:cNvPr>
          <p:cNvSpPr/>
          <p:nvPr/>
        </p:nvSpPr>
        <p:spPr>
          <a:xfrm>
            <a:off x="6554575" y="5471775"/>
            <a:ext cx="3144600" cy="18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73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7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4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7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74"/>
          <p:cNvSpPr/>
          <p:nvPr/>
        </p:nvSpPr>
        <p:spPr>
          <a:xfrm>
            <a:off x="5171475" y="4689275"/>
            <a:ext cx="485700" cy="460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74"/>
          <p:cNvSpPr/>
          <p:nvPr/>
        </p:nvSpPr>
        <p:spPr>
          <a:xfrm rot="8453159">
            <a:off x="5933218" y="524133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74"/>
          <p:cNvSpPr/>
          <p:nvPr/>
        </p:nvSpPr>
        <p:spPr>
          <a:xfrm rot="-4085">
            <a:off x="4475302" y="469481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74"/>
          <p:cNvSpPr/>
          <p:nvPr/>
        </p:nvSpPr>
        <p:spPr>
          <a:xfrm rot="-7585511">
            <a:off x="3378182" y="4990946"/>
            <a:ext cx="463814" cy="4014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74"/>
          <p:cNvSpPr/>
          <p:nvPr/>
        </p:nvSpPr>
        <p:spPr>
          <a:xfrm rot="7886021">
            <a:off x="6140080" y="4981726"/>
            <a:ext cx="378540" cy="5083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74"/>
          <p:cNvSpPr/>
          <p:nvPr/>
        </p:nvSpPr>
        <p:spPr>
          <a:xfrm rot="10118676">
            <a:off x="5219945" y="5535057"/>
            <a:ext cx="444909" cy="4690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74"/>
          <p:cNvSpPr/>
          <p:nvPr/>
        </p:nvSpPr>
        <p:spPr>
          <a:xfrm rot="765380">
            <a:off x="3036822" y="4568015"/>
            <a:ext cx="524444" cy="2630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74"/>
          <p:cNvSpPr/>
          <p:nvPr/>
        </p:nvSpPr>
        <p:spPr>
          <a:xfrm rot="-582849">
            <a:off x="6297380" y="4571736"/>
            <a:ext cx="504940" cy="2732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74"/>
          <p:cNvSpPr/>
          <p:nvPr/>
        </p:nvSpPr>
        <p:spPr>
          <a:xfrm rot="336085">
            <a:off x="3937511" y="4674508"/>
            <a:ext cx="485619" cy="46030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74"/>
          <p:cNvSpPr/>
          <p:nvPr/>
        </p:nvSpPr>
        <p:spPr>
          <a:xfrm rot="9588691">
            <a:off x="5598554" y="5479247"/>
            <a:ext cx="443338" cy="3925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74"/>
          <p:cNvSpPr/>
          <p:nvPr/>
        </p:nvSpPr>
        <p:spPr>
          <a:xfrm rot="-252529">
            <a:off x="5561160" y="4647533"/>
            <a:ext cx="437380" cy="4292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74"/>
          <p:cNvSpPr/>
          <p:nvPr/>
        </p:nvSpPr>
        <p:spPr>
          <a:xfrm rot="-9294984">
            <a:off x="3939112" y="5316642"/>
            <a:ext cx="482615" cy="5428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4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4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4"/>
          <p:cNvSpPr/>
          <p:nvPr/>
        </p:nvSpPr>
        <p:spPr>
          <a:xfrm rot="-529118">
            <a:off x="5903709" y="4632217"/>
            <a:ext cx="504868" cy="459889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74"/>
          <p:cNvSpPr/>
          <p:nvPr/>
        </p:nvSpPr>
        <p:spPr>
          <a:xfrm rot="654276">
            <a:off x="3532759" y="4620723"/>
            <a:ext cx="374258" cy="354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74"/>
          <p:cNvSpPr/>
          <p:nvPr/>
        </p:nvSpPr>
        <p:spPr>
          <a:xfrm rot="176314">
            <a:off x="3730581" y="4632406"/>
            <a:ext cx="304300" cy="35713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74"/>
          <p:cNvSpPr/>
          <p:nvPr/>
        </p:nvSpPr>
        <p:spPr>
          <a:xfrm rot="-752625">
            <a:off x="6581513" y="4513486"/>
            <a:ext cx="374335" cy="3056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74"/>
          <p:cNvSpPr/>
          <p:nvPr/>
        </p:nvSpPr>
        <p:spPr>
          <a:xfrm rot="212070">
            <a:off x="4280317" y="4684661"/>
            <a:ext cx="384431" cy="43997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75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75">
            <a:hlinkClick r:id="rId5" action="ppaction://hlinksldjump"/>
          </p:cNvPr>
          <p:cNvSpPr/>
          <p:nvPr/>
        </p:nvSpPr>
        <p:spPr>
          <a:xfrm>
            <a:off x="249750" y="5440675"/>
            <a:ext cx="3144600" cy="19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75">
            <a:hlinkClick r:id="" action="ppaction://hlinkshowjump?jump=nextslide"/>
          </p:cNvPr>
          <p:cNvSpPr/>
          <p:nvPr/>
        </p:nvSpPr>
        <p:spPr>
          <a:xfrm>
            <a:off x="3456900" y="5533950"/>
            <a:ext cx="3144600" cy="1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5">
            <a:hlinkClick r:id="" action="ppaction://hlinkshowjump?jump=nextslide"/>
          </p:cNvPr>
          <p:cNvSpPr/>
          <p:nvPr/>
        </p:nvSpPr>
        <p:spPr>
          <a:xfrm>
            <a:off x="6601500" y="5440675"/>
            <a:ext cx="3144600" cy="19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76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7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77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7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77"/>
          <p:cNvSpPr/>
          <p:nvPr/>
        </p:nvSpPr>
        <p:spPr>
          <a:xfrm rot="-7543032">
            <a:off x="3117710" y="4809235"/>
            <a:ext cx="456332" cy="316003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77"/>
          <p:cNvSpPr/>
          <p:nvPr/>
        </p:nvSpPr>
        <p:spPr>
          <a:xfrm>
            <a:off x="5171475" y="4689275"/>
            <a:ext cx="485700" cy="460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77"/>
          <p:cNvSpPr/>
          <p:nvPr/>
        </p:nvSpPr>
        <p:spPr>
          <a:xfrm rot="8453159">
            <a:off x="5933218" y="524133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77"/>
          <p:cNvSpPr/>
          <p:nvPr/>
        </p:nvSpPr>
        <p:spPr>
          <a:xfrm rot="-4085">
            <a:off x="4475302" y="469481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77"/>
          <p:cNvSpPr/>
          <p:nvPr/>
        </p:nvSpPr>
        <p:spPr>
          <a:xfrm rot="-7585511">
            <a:off x="3378182" y="4990946"/>
            <a:ext cx="463814" cy="4014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77"/>
          <p:cNvSpPr/>
          <p:nvPr/>
        </p:nvSpPr>
        <p:spPr>
          <a:xfrm rot="7886021">
            <a:off x="6140080" y="4981726"/>
            <a:ext cx="378540" cy="5083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77"/>
          <p:cNvSpPr/>
          <p:nvPr/>
        </p:nvSpPr>
        <p:spPr>
          <a:xfrm rot="10118676">
            <a:off x="5219945" y="5535057"/>
            <a:ext cx="444909" cy="4690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77"/>
          <p:cNvSpPr/>
          <p:nvPr/>
        </p:nvSpPr>
        <p:spPr>
          <a:xfrm rot="765380">
            <a:off x="3036822" y="4568015"/>
            <a:ext cx="524444" cy="2630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77"/>
          <p:cNvSpPr/>
          <p:nvPr/>
        </p:nvSpPr>
        <p:spPr>
          <a:xfrm rot="-582849">
            <a:off x="6297380" y="4571736"/>
            <a:ext cx="504940" cy="2732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77"/>
          <p:cNvSpPr/>
          <p:nvPr/>
        </p:nvSpPr>
        <p:spPr>
          <a:xfrm rot="336085">
            <a:off x="3937511" y="4674508"/>
            <a:ext cx="485619" cy="46030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77"/>
          <p:cNvSpPr/>
          <p:nvPr/>
        </p:nvSpPr>
        <p:spPr>
          <a:xfrm rot="9588691">
            <a:off x="5598554" y="5479247"/>
            <a:ext cx="443338" cy="3925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77"/>
          <p:cNvSpPr/>
          <p:nvPr/>
        </p:nvSpPr>
        <p:spPr>
          <a:xfrm rot="-252529">
            <a:off x="5561160" y="4647533"/>
            <a:ext cx="437380" cy="4292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77"/>
          <p:cNvSpPr/>
          <p:nvPr/>
        </p:nvSpPr>
        <p:spPr>
          <a:xfrm rot="-9294984">
            <a:off x="3939112" y="5316642"/>
            <a:ext cx="482615" cy="5428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77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77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77"/>
          <p:cNvSpPr/>
          <p:nvPr/>
        </p:nvSpPr>
        <p:spPr>
          <a:xfrm rot="-529118">
            <a:off x="5903709" y="4632217"/>
            <a:ext cx="504868" cy="459889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77"/>
          <p:cNvSpPr/>
          <p:nvPr/>
        </p:nvSpPr>
        <p:spPr>
          <a:xfrm rot="654276">
            <a:off x="3532759" y="4620723"/>
            <a:ext cx="374258" cy="354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77"/>
          <p:cNvSpPr/>
          <p:nvPr/>
        </p:nvSpPr>
        <p:spPr>
          <a:xfrm rot="176314">
            <a:off x="3730581" y="4632406"/>
            <a:ext cx="304300" cy="35713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77"/>
          <p:cNvSpPr/>
          <p:nvPr/>
        </p:nvSpPr>
        <p:spPr>
          <a:xfrm rot="-752625">
            <a:off x="6581513" y="4513486"/>
            <a:ext cx="374335" cy="3056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77"/>
          <p:cNvSpPr/>
          <p:nvPr/>
        </p:nvSpPr>
        <p:spPr>
          <a:xfrm rot="212070">
            <a:off x="4280317" y="4684661"/>
            <a:ext cx="384431" cy="43997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78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78">
            <a:hlinkClick r:id="" action="ppaction://hlinkshowjump?jump=nextslide"/>
          </p:cNvPr>
          <p:cNvSpPr/>
          <p:nvPr/>
        </p:nvSpPr>
        <p:spPr>
          <a:xfrm>
            <a:off x="3456900" y="5440675"/>
            <a:ext cx="3144600" cy="19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78">
            <a:hlinkClick r:id="" action="ppaction://hlinkshowjump?jump=nextslide"/>
          </p:cNvPr>
          <p:cNvSpPr/>
          <p:nvPr/>
        </p:nvSpPr>
        <p:spPr>
          <a:xfrm>
            <a:off x="280825" y="5518400"/>
            <a:ext cx="3144600" cy="19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78">
            <a:hlinkClick r:id="rId5" action="ppaction://hlinksldjump"/>
          </p:cNvPr>
          <p:cNvSpPr/>
          <p:nvPr/>
        </p:nvSpPr>
        <p:spPr>
          <a:xfrm>
            <a:off x="6601500" y="5331875"/>
            <a:ext cx="3144600" cy="21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79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7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80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8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80"/>
          <p:cNvSpPr/>
          <p:nvPr/>
        </p:nvSpPr>
        <p:spPr>
          <a:xfrm rot="7672072">
            <a:off x="6402846" y="4973854"/>
            <a:ext cx="423724" cy="2385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80"/>
          <p:cNvSpPr/>
          <p:nvPr/>
        </p:nvSpPr>
        <p:spPr>
          <a:xfrm rot="-7543032">
            <a:off x="3117710" y="4809235"/>
            <a:ext cx="456332" cy="316003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80"/>
          <p:cNvSpPr/>
          <p:nvPr/>
        </p:nvSpPr>
        <p:spPr>
          <a:xfrm>
            <a:off x="5171475" y="4689275"/>
            <a:ext cx="485700" cy="460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80"/>
          <p:cNvSpPr/>
          <p:nvPr/>
        </p:nvSpPr>
        <p:spPr>
          <a:xfrm rot="8453159">
            <a:off x="5933218" y="524133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80"/>
          <p:cNvSpPr/>
          <p:nvPr/>
        </p:nvSpPr>
        <p:spPr>
          <a:xfrm rot="-4085">
            <a:off x="4475302" y="469481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80"/>
          <p:cNvSpPr/>
          <p:nvPr/>
        </p:nvSpPr>
        <p:spPr>
          <a:xfrm rot="-7585511">
            <a:off x="3378182" y="4990946"/>
            <a:ext cx="463814" cy="4014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80"/>
          <p:cNvSpPr/>
          <p:nvPr/>
        </p:nvSpPr>
        <p:spPr>
          <a:xfrm rot="7886021">
            <a:off x="6140080" y="4981726"/>
            <a:ext cx="378540" cy="5083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80"/>
          <p:cNvSpPr/>
          <p:nvPr/>
        </p:nvSpPr>
        <p:spPr>
          <a:xfrm rot="10118676">
            <a:off x="5219945" y="5535057"/>
            <a:ext cx="444909" cy="4690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80"/>
          <p:cNvSpPr/>
          <p:nvPr/>
        </p:nvSpPr>
        <p:spPr>
          <a:xfrm rot="765380">
            <a:off x="3036822" y="4568015"/>
            <a:ext cx="524444" cy="2630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80"/>
          <p:cNvSpPr/>
          <p:nvPr/>
        </p:nvSpPr>
        <p:spPr>
          <a:xfrm rot="-582849">
            <a:off x="6297380" y="4571736"/>
            <a:ext cx="504940" cy="2732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80"/>
          <p:cNvSpPr/>
          <p:nvPr/>
        </p:nvSpPr>
        <p:spPr>
          <a:xfrm rot="336085">
            <a:off x="3937511" y="4674508"/>
            <a:ext cx="485619" cy="46030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80"/>
          <p:cNvSpPr/>
          <p:nvPr/>
        </p:nvSpPr>
        <p:spPr>
          <a:xfrm rot="9588691">
            <a:off x="5598554" y="5479247"/>
            <a:ext cx="443338" cy="3925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0"/>
          <p:cNvSpPr/>
          <p:nvPr/>
        </p:nvSpPr>
        <p:spPr>
          <a:xfrm rot="-252529">
            <a:off x="5561160" y="4647533"/>
            <a:ext cx="437380" cy="4292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80"/>
          <p:cNvSpPr/>
          <p:nvPr/>
        </p:nvSpPr>
        <p:spPr>
          <a:xfrm rot="-9294984">
            <a:off x="3939112" y="5316642"/>
            <a:ext cx="482615" cy="5428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80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80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80"/>
          <p:cNvSpPr/>
          <p:nvPr/>
        </p:nvSpPr>
        <p:spPr>
          <a:xfrm rot="-529118">
            <a:off x="5903709" y="4632217"/>
            <a:ext cx="504868" cy="459889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0"/>
          <p:cNvSpPr/>
          <p:nvPr/>
        </p:nvSpPr>
        <p:spPr>
          <a:xfrm rot="654276">
            <a:off x="3532759" y="4620723"/>
            <a:ext cx="374258" cy="354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0"/>
          <p:cNvSpPr/>
          <p:nvPr/>
        </p:nvSpPr>
        <p:spPr>
          <a:xfrm rot="176314">
            <a:off x="3730581" y="4632406"/>
            <a:ext cx="304300" cy="35713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80"/>
          <p:cNvSpPr/>
          <p:nvPr/>
        </p:nvSpPr>
        <p:spPr>
          <a:xfrm rot="-752625">
            <a:off x="6581513" y="4513486"/>
            <a:ext cx="374335" cy="3056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80"/>
          <p:cNvSpPr/>
          <p:nvPr/>
        </p:nvSpPr>
        <p:spPr>
          <a:xfrm rot="212070">
            <a:off x="4280317" y="4684661"/>
            <a:ext cx="384431" cy="43997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81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81">
            <a:hlinkClick r:id="" action="ppaction://hlinkshowjump?jump=nextslide"/>
          </p:cNvPr>
          <p:cNvSpPr/>
          <p:nvPr/>
        </p:nvSpPr>
        <p:spPr>
          <a:xfrm>
            <a:off x="3456900" y="5409600"/>
            <a:ext cx="3144600" cy="20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81">
            <a:hlinkClick r:id="rId5" action="ppaction://hlinksldjump"/>
          </p:cNvPr>
          <p:cNvSpPr/>
          <p:nvPr/>
        </p:nvSpPr>
        <p:spPr>
          <a:xfrm>
            <a:off x="6635600" y="5487325"/>
            <a:ext cx="3144600" cy="18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81">
            <a:hlinkClick r:id="" action="ppaction://hlinkshowjump?jump=nextslide"/>
          </p:cNvPr>
          <p:cNvSpPr/>
          <p:nvPr/>
        </p:nvSpPr>
        <p:spPr>
          <a:xfrm>
            <a:off x="278200" y="5347400"/>
            <a:ext cx="3144600" cy="21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82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8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83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8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83"/>
          <p:cNvSpPr/>
          <p:nvPr/>
        </p:nvSpPr>
        <p:spPr>
          <a:xfrm rot="-10514374">
            <a:off x="4505436" y="5538287"/>
            <a:ext cx="444634" cy="5050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83"/>
          <p:cNvSpPr/>
          <p:nvPr/>
        </p:nvSpPr>
        <p:spPr>
          <a:xfrm rot="7672072">
            <a:off x="6402846" y="4973854"/>
            <a:ext cx="423724" cy="2385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83"/>
          <p:cNvSpPr/>
          <p:nvPr/>
        </p:nvSpPr>
        <p:spPr>
          <a:xfrm rot="-7543032">
            <a:off x="3117710" y="4809235"/>
            <a:ext cx="456332" cy="316003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83"/>
          <p:cNvSpPr/>
          <p:nvPr/>
        </p:nvSpPr>
        <p:spPr>
          <a:xfrm>
            <a:off x="5171475" y="4689275"/>
            <a:ext cx="485700" cy="460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83"/>
          <p:cNvSpPr/>
          <p:nvPr/>
        </p:nvSpPr>
        <p:spPr>
          <a:xfrm rot="8453159">
            <a:off x="5933218" y="524133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83"/>
          <p:cNvSpPr/>
          <p:nvPr/>
        </p:nvSpPr>
        <p:spPr>
          <a:xfrm rot="-4085">
            <a:off x="4475302" y="469481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83"/>
          <p:cNvSpPr/>
          <p:nvPr/>
        </p:nvSpPr>
        <p:spPr>
          <a:xfrm rot="-7585511">
            <a:off x="3378182" y="4990946"/>
            <a:ext cx="463814" cy="4014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83"/>
          <p:cNvSpPr/>
          <p:nvPr/>
        </p:nvSpPr>
        <p:spPr>
          <a:xfrm rot="7886021">
            <a:off x="6140080" y="4981726"/>
            <a:ext cx="378540" cy="5083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83"/>
          <p:cNvSpPr/>
          <p:nvPr/>
        </p:nvSpPr>
        <p:spPr>
          <a:xfrm rot="10118676">
            <a:off x="5219945" y="5535057"/>
            <a:ext cx="444909" cy="4690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83"/>
          <p:cNvSpPr/>
          <p:nvPr/>
        </p:nvSpPr>
        <p:spPr>
          <a:xfrm rot="765380">
            <a:off x="3036822" y="4568015"/>
            <a:ext cx="524444" cy="2630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83"/>
          <p:cNvSpPr/>
          <p:nvPr/>
        </p:nvSpPr>
        <p:spPr>
          <a:xfrm rot="-582849">
            <a:off x="6297380" y="4571736"/>
            <a:ext cx="504940" cy="2732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83"/>
          <p:cNvSpPr/>
          <p:nvPr/>
        </p:nvSpPr>
        <p:spPr>
          <a:xfrm rot="336085">
            <a:off x="3937511" y="4674508"/>
            <a:ext cx="485619" cy="46030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83"/>
          <p:cNvSpPr/>
          <p:nvPr/>
        </p:nvSpPr>
        <p:spPr>
          <a:xfrm rot="9588691">
            <a:off x="5598554" y="5479247"/>
            <a:ext cx="443338" cy="3925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83"/>
          <p:cNvSpPr/>
          <p:nvPr/>
        </p:nvSpPr>
        <p:spPr>
          <a:xfrm rot="-252529">
            <a:off x="5561160" y="4647533"/>
            <a:ext cx="437380" cy="4292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83"/>
          <p:cNvSpPr/>
          <p:nvPr/>
        </p:nvSpPr>
        <p:spPr>
          <a:xfrm rot="-9294984">
            <a:off x="3939112" y="5316642"/>
            <a:ext cx="482615" cy="5428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83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83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83"/>
          <p:cNvSpPr/>
          <p:nvPr/>
        </p:nvSpPr>
        <p:spPr>
          <a:xfrm rot="-529118">
            <a:off x="5903709" y="4632217"/>
            <a:ext cx="504868" cy="459889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83"/>
          <p:cNvSpPr/>
          <p:nvPr/>
        </p:nvSpPr>
        <p:spPr>
          <a:xfrm rot="654276">
            <a:off x="3532759" y="4620723"/>
            <a:ext cx="374258" cy="354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83"/>
          <p:cNvSpPr/>
          <p:nvPr/>
        </p:nvSpPr>
        <p:spPr>
          <a:xfrm rot="176314">
            <a:off x="3730581" y="4632406"/>
            <a:ext cx="304300" cy="35713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83"/>
          <p:cNvSpPr/>
          <p:nvPr/>
        </p:nvSpPr>
        <p:spPr>
          <a:xfrm rot="-752625">
            <a:off x="6581513" y="4513486"/>
            <a:ext cx="374335" cy="3056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83"/>
          <p:cNvSpPr/>
          <p:nvPr/>
        </p:nvSpPr>
        <p:spPr>
          <a:xfrm rot="212070">
            <a:off x="4280317" y="4684661"/>
            <a:ext cx="384431" cy="43997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84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84">
            <a:hlinkClick r:id="" action="ppaction://hlinkshowjump?jump=nextslide"/>
          </p:cNvPr>
          <p:cNvSpPr/>
          <p:nvPr/>
        </p:nvSpPr>
        <p:spPr>
          <a:xfrm>
            <a:off x="3437925" y="5362950"/>
            <a:ext cx="3222900" cy="21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84">
            <a:hlinkClick r:id="" action="ppaction://hlinkshowjump?jump=nextslide"/>
          </p:cNvPr>
          <p:cNvSpPr/>
          <p:nvPr/>
        </p:nvSpPr>
        <p:spPr>
          <a:xfrm>
            <a:off x="197950" y="5362950"/>
            <a:ext cx="3222900" cy="21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84">
            <a:hlinkClick r:id="rId5" action="ppaction://hlinksldjump"/>
          </p:cNvPr>
          <p:cNvSpPr/>
          <p:nvPr/>
        </p:nvSpPr>
        <p:spPr>
          <a:xfrm>
            <a:off x="6617925" y="5440575"/>
            <a:ext cx="3222900" cy="21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85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8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86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8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86"/>
          <p:cNvSpPr/>
          <p:nvPr/>
        </p:nvSpPr>
        <p:spPr>
          <a:xfrm rot="-10514374">
            <a:off x="4505436" y="5538287"/>
            <a:ext cx="444634" cy="5050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86"/>
          <p:cNvSpPr/>
          <p:nvPr/>
        </p:nvSpPr>
        <p:spPr>
          <a:xfrm rot="7672072">
            <a:off x="6402846" y="4973854"/>
            <a:ext cx="423724" cy="2385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86"/>
          <p:cNvSpPr/>
          <p:nvPr/>
        </p:nvSpPr>
        <p:spPr>
          <a:xfrm rot="-7543032">
            <a:off x="3117710" y="4809235"/>
            <a:ext cx="456332" cy="316003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86"/>
          <p:cNvSpPr/>
          <p:nvPr/>
        </p:nvSpPr>
        <p:spPr>
          <a:xfrm>
            <a:off x="5171475" y="4689275"/>
            <a:ext cx="485700" cy="460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86"/>
          <p:cNvSpPr/>
          <p:nvPr/>
        </p:nvSpPr>
        <p:spPr>
          <a:xfrm rot="8453159">
            <a:off x="5933218" y="524133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86"/>
          <p:cNvSpPr/>
          <p:nvPr/>
        </p:nvSpPr>
        <p:spPr>
          <a:xfrm rot="-4085">
            <a:off x="4475302" y="469481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86"/>
          <p:cNvSpPr/>
          <p:nvPr/>
        </p:nvSpPr>
        <p:spPr>
          <a:xfrm rot="-7585511">
            <a:off x="3378182" y="4990946"/>
            <a:ext cx="463814" cy="4014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86"/>
          <p:cNvSpPr/>
          <p:nvPr/>
        </p:nvSpPr>
        <p:spPr>
          <a:xfrm rot="7886021">
            <a:off x="6140080" y="4981726"/>
            <a:ext cx="378540" cy="5083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86"/>
          <p:cNvSpPr/>
          <p:nvPr/>
        </p:nvSpPr>
        <p:spPr>
          <a:xfrm rot="10118676">
            <a:off x="5219945" y="5535057"/>
            <a:ext cx="444909" cy="4690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86"/>
          <p:cNvSpPr/>
          <p:nvPr/>
        </p:nvSpPr>
        <p:spPr>
          <a:xfrm rot="765380">
            <a:off x="3036822" y="4568015"/>
            <a:ext cx="524444" cy="2630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86"/>
          <p:cNvSpPr/>
          <p:nvPr/>
        </p:nvSpPr>
        <p:spPr>
          <a:xfrm rot="-582849">
            <a:off x="6297380" y="4571736"/>
            <a:ext cx="504940" cy="2732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86"/>
          <p:cNvSpPr/>
          <p:nvPr/>
        </p:nvSpPr>
        <p:spPr>
          <a:xfrm rot="336085">
            <a:off x="3937511" y="4674508"/>
            <a:ext cx="485619" cy="46030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86"/>
          <p:cNvSpPr/>
          <p:nvPr/>
        </p:nvSpPr>
        <p:spPr>
          <a:xfrm rot="9588691">
            <a:off x="5598554" y="5479247"/>
            <a:ext cx="443338" cy="3925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86"/>
          <p:cNvSpPr/>
          <p:nvPr/>
        </p:nvSpPr>
        <p:spPr>
          <a:xfrm rot="-252529">
            <a:off x="5561160" y="4647533"/>
            <a:ext cx="437380" cy="4292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86"/>
          <p:cNvSpPr/>
          <p:nvPr/>
        </p:nvSpPr>
        <p:spPr>
          <a:xfrm rot="-9294984">
            <a:off x="3939112" y="5316642"/>
            <a:ext cx="482615" cy="5428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86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86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86"/>
          <p:cNvSpPr/>
          <p:nvPr/>
        </p:nvSpPr>
        <p:spPr>
          <a:xfrm rot="-529118">
            <a:off x="5903709" y="4632217"/>
            <a:ext cx="504868" cy="459889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86"/>
          <p:cNvSpPr/>
          <p:nvPr/>
        </p:nvSpPr>
        <p:spPr>
          <a:xfrm rot="654276">
            <a:off x="3532759" y="4620723"/>
            <a:ext cx="374258" cy="354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86"/>
          <p:cNvSpPr/>
          <p:nvPr/>
        </p:nvSpPr>
        <p:spPr>
          <a:xfrm rot="176314">
            <a:off x="3730581" y="4632406"/>
            <a:ext cx="304300" cy="35713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86"/>
          <p:cNvSpPr/>
          <p:nvPr/>
        </p:nvSpPr>
        <p:spPr>
          <a:xfrm rot="-752625">
            <a:off x="6581513" y="4513486"/>
            <a:ext cx="374335" cy="3056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86"/>
          <p:cNvSpPr/>
          <p:nvPr/>
        </p:nvSpPr>
        <p:spPr>
          <a:xfrm rot="212070">
            <a:off x="4280317" y="4684661"/>
            <a:ext cx="384431" cy="43997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86"/>
          <p:cNvSpPr/>
          <p:nvPr/>
        </p:nvSpPr>
        <p:spPr>
          <a:xfrm rot="-9903601">
            <a:off x="4266276" y="5449891"/>
            <a:ext cx="387499" cy="54662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87">
            <a:hlinkClick r:id="rId4" action="ppaction://hlinksldjump"/>
          </p:cNvPr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87">
            <a:hlinkClick r:id="rId5" action="ppaction://hlinksldjump"/>
          </p:cNvPr>
          <p:cNvSpPr/>
          <p:nvPr/>
        </p:nvSpPr>
        <p:spPr>
          <a:xfrm>
            <a:off x="3456900" y="5440675"/>
            <a:ext cx="3144600" cy="20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87">
            <a:hlinkClick r:id="" action="ppaction://hlinkshowjump?jump=nextslide"/>
          </p:cNvPr>
          <p:cNvSpPr/>
          <p:nvPr/>
        </p:nvSpPr>
        <p:spPr>
          <a:xfrm>
            <a:off x="6617450" y="5440675"/>
            <a:ext cx="3144600" cy="20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87">
            <a:hlinkClick r:id="" action="ppaction://hlinkshowjump?jump=nextslide"/>
          </p:cNvPr>
          <p:cNvSpPr/>
          <p:nvPr/>
        </p:nvSpPr>
        <p:spPr>
          <a:xfrm>
            <a:off x="296350" y="5440675"/>
            <a:ext cx="3144600" cy="20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88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8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89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8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89"/>
          <p:cNvSpPr/>
          <p:nvPr/>
        </p:nvSpPr>
        <p:spPr>
          <a:xfrm rot="-10514374">
            <a:off x="4505436" y="5538287"/>
            <a:ext cx="444634" cy="5050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89"/>
          <p:cNvSpPr/>
          <p:nvPr/>
        </p:nvSpPr>
        <p:spPr>
          <a:xfrm rot="7672072">
            <a:off x="6402846" y="4973854"/>
            <a:ext cx="423724" cy="2385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89"/>
          <p:cNvSpPr/>
          <p:nvPr/>
        </p:nvSpPr>
        <p:spPr>
          <a:xfrm rot="-7543032">
            <a:off x="3117710" y="4809235"/>
            <a:ext cx="456332" cy="316003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89"/>
          <p:cNvSpPr/>
          <p:nvPr/>
        </p:nvSpPr>
        <p:spPr>
          <a:xfrm>
            <a:off x="5171475" y="4689275"/>
            <a:ext cx="485700" cy="460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89"/>
          <p:cNvSpPr/>
          <p:nvPr/>
        </p:nvSpPr>
        <p:spPr>
          <a:xfrm rot="8453159">
            <a:off x="5933218" y="524133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89"/>
          <p:cNvSpPr/>
          <p:nvPr/>
        </p:nvSpPr>
        <p:spPr>
          <a:xfrm rot="-4085">
            <a:off x="4475302" y="469481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89"/>
          <p:cNvSpPr/>
          <p:nvPr/>
        </p:nvSpPr>
        <p:spPr>
          <a:xfrm rot="-7585511">
            <a:off x="3378182" y="4990946"/>
            <a:ext cx="463814" cy="4014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89"/>
          <p:cNvSpPr/>
          <p:nvPr/>
        </p:nvSpPr>
        <p:spPr>
          <a:xfrm rot="7886021">
            <a:off x="6140080" y="4981726"/>
            <a:ext cx="378540" cy="5083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89"/>
          <p:cNvSpPr/>
          <p:nvPr/>
        </p:nvSpPr>
        <p:spPr>
          <a:xfrm rot="10118676">
            <a:off x="5219945" y="5535057"/>
            <a:ext cx="444909" cy="4690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89"/>
          <p:cNvSpPr/>
          <p:nvPr/>
        </p:nvSpPr>
        <p:spPr>
          <a:xfrm rot="765380">
            <a:off x="3036822" y="4568015"/>
            <a:ext cx="524444" cy="2630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89"/>
          <p:cNvSpPr/>
          <p:nvPr/>
        </p:nvSpPr>
        <p:spPr>
          <a:xfrm rot="-582849">
            <a:off x="6297380" y="4571736"/>
            <a:ext cx="504940" cy="2732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89"/>
          <p:cNvSpPr/>
          <p:nvPr/>
        </p:nvSpPr>
        <p:spPr>
          <a:xfrm rot="336085">
            <a:off x="3937511" y="4674508"/>
            <a:ext cx="485619" cy="46030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89"/>
          <p:cNvSpPr/>
          <p:nvPr/>
        </p:nvSpPr>
        <p:spPr>
          <a:xfrm rot="9588691">
            <a:off x="5598554" y="5479247"/>
            <a:ext cx="443338" cy="3925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89"/>
          <p:cNvSpPr/>
          <p:nvPr/>
        </p:nvSpPr>
        <p:spPr>
          <a:xfrm rot="-252529">
            <a:off x="5561160" y="4647533"/>
            <a:ext cx="437380" cy="4292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89"/>
          <p:cNvSpPr/>
          <p:nvPr/>
        </p:nvSpPr>
        <p:spPr>
          <a:xfrm rot="-9294984">
            <a:off x="3939112" y="5316642"/>
            <a:ext cx="482615" cy="5428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89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89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89"/>
          <p:cNvSpPr/>
          <p:nvPr/>
        </p:nvSpPr>
        <p:spPr>
          <a:xfrm rot="-529118">
            <a:off x="5903709" y="4632217"/>
            <a:ext cx="504868" cy="459889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89"/>
          <p:cNvSpPr/>
          <p:nvPr/>
        </p:nvSpPr>
        <p:spPr>
          <a:xfrm rot="654276">
            <a:off x="3532759" y="4620723"/>
            <a:ext cx="374258" cy="354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89"/>
          <p:cNvSpPr/>
          <p:nvPr/>
        </p:nvSpPr>
        <p:spPr>
          <a:xfrm rot="176314">
            <a:off x="3730581" y="4632406"/>
            <a:ext cx="304300" cy="35713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89"/>
          <p:cNvSpPr/>
          <p:nvPr/>
        </p:nvSpPr>
        <p:spPr>
          <a:xfrm rot="-752625">
            <a:off x="6581513" y="4513486"/>
            <a:ext cx="374335" cy="3056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89"/>
          <p:cNvSpPr/>
          <p:nvPr/>
        </p:nvSpPr>
        <p:spPr>
          <a:xfrm rot="212070">
            <a:off x="4280317" y="4684661"/>
            <a:ext cx="384431" cy="43997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89"/>
          <p:cNvSpPr/>
          <p:nvPr/>
        </p:nvSpPr>
        <p:spPr>
          <a:xfrm rot="-9903601">
            <a:off x="4266276" y="5449891"/>
            <a:ext cx="387499" cy="54662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89"/>
          <p:cNvSpPr/>
          <p:nvPr/>
        </p:nvSpPr>
        <p:spPr>
          <a:xfrm rot="-8460969">
            <a:off x="3664295" y="5206303"/>
            <a:ext cx="356222" cy="4856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90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90">
            <a:hlinkClick r:id="" action="ppaction://hlinkshowjump?jump=nextslide"/>
          </p:cNvPr>
          <p:cNvSpPr/>
          <p:nvPr/>
        </p:nvSpPr>
        <p:spPr>
          <a:xfrm>
            <a:off x="6601500" y="5518400"/>
            <a:ext cx="3144600" cy="1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90">
            <a:hlinkClick r:id="rId5" action="ppaction://hlinksldjump"/>
          </p:cNvPr>
          <p:cNvSpPr/>
          <p:nvPr/>
        </p:nvSpPr>
        <p:spPr>
          <a:xfrm>
            <a:off x="356750" y="5518400"/>
            <a:ext cx="3144600" cy="1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90">
            <a:hlinkClick r:id="" action="ppaction://hlinkshowjump?jump=nextslide"/>
          </p:cNvPr>
          <p:cNvSpPr/>
          <p:nvPr/>
        </p:nvSpPr>
        <p:spPr>
          <a:xfrm>
            <a:off x="3456900" y="5347400"/>
            <a:ext cx="31446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91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9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92">
            <a:hlinkClick r:id="" action="ppaction://hlinkshowjump?jump=nextslide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92"/>
          <p:cNvSpPr/>
          <p:nvPr/>
        </p:nvSpPr>
        <p:spPr>
          <a:xfrm rot="-10514374">
            <a:off x="4505436" y="5538287"/>
            <a:ext cx="444634" cy="5050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92"/>
          <p:cNvSpPr/>
          <p:nvPr/>
        </p:nvSpPr>
        <p:spPr>
          <a:xfrm rot="7672072">
            <a:off x="6402846" y="4973854"/>
            <a:ext cx="423724" cy="2385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92"/>
          <p:cNvSpPr/>
          <p:nvPr/>
        </p:nvSpPr>
        <p:spPr>
          <a:xfrm rot="-7543032">
            <a:off x="3117710" y="4809235"/>
            <a:ext cx="456332" cy="316003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92"/>
          <p:cNvSpPr/>
          <p:nvPr/>
        </p:nvSpPr>
        <p:spPr>
          <a:xfrm>
            <a:off x="5171475" y="4689275"/>
            <a:ext cx="485700" cy="460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92"/>
          <p:cNvSpPr/>
          <p:nvPr/>
        </p:nvSpPr>
        <p:spPr>
          <a:xfrm rot="8453159">
            <a:off x="5933218" y="5241334"/>
            <a:ext cx="413717" cy="41563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92"/>
          <p:cNvSpPr/>
          <p:nvPr/>
        </p:nvSpPr>
        <p:spPr>
          <a:xfrm rot="-4085">
            <a:off x="4475302" y="4694818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92"/>
          <p:cNvSpPr/>
          <p:nvPr/>
        </p:nvSpPr>
        <p:spPr>
          <a:xfrm rot="-7585511">
            <a:off x="3378182" y="4990946"/>
            <a:ext cx="463814" cy="40141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92"/>
          <p:cNvSpPr/>
          <p:nvPr/>
        </p:nvSpPr>
        <p:spPr>
          <a:xfrm rot="7886021">
            <a:off x="6140080" y="4981726"/>
            <a:ext cx="378540" cy="50839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92"/>
          <p:cNvSpPr/>
          <p:nvPr/>
        </p:nvSpPr>
        <p:spPr>
          <a:xfrm rot="10118676">
            <a:off x="5219945" y="5535057"/>
            <a:ext cx="444909" cy="4690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92"/>
          <p:cNvSpPr/>
          <p:nvPr/>
        </p:nvSpPr>
        <p:spPr>
          <a:xfrm rot="765380">
            <a:off x="3036822" y="4568015"/>
            <a:ext cx="524444" cy="26302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92"/>
          <p:cNvSpPr/>
          <p:nvPr/>
        </p:nvSpPr>
        <p:spPr>
          <a:xfrm rot="-582849">
            <a:off x="6297380" y="4571736"/>
            <a:ext cx="504940" cy="27328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92"/>
          <p:cNvSpPr/>
          <p:nvPr/>
        </p:nvSpPr>
        <p:spPr>
          <a:xfrm rot="336085">
            <a:off x="3937511" y="4674508"/>
            <a:ext cx="485619" cy="46030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92"/>
          <p:cNvSpPr/>
          <p:nvPr/>
        </p:nvSpPr>
        <p:spPr>
          <a:xfrm rot="9588691">
            <a:off x="5598554" y="5479247"/>
            <a:ext cx="443338" cy="39256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92"/>
          <p:cNvSpPr/>
          <p:nvPr/>
        </p:nvSpPr>
        <p:spPr>
          <a:xfrm rot="-252529">
            <a:off x="5561160" y="4647533"/>
            <a:ext cx="437380" cy="42923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92"/>
          <p:cNvSpPr/>
          <p:nvPr/>
        </p:nvSpPr>
        <p:spPr>
          <a:xfrm rot="-9294984">
            <a:off x="3939112" y="5316642"/>
            <a:ext cx="482615" cy="5428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92"/>
          <p:cNvSpPr/>
          <p:nvPr/>
        </p:nvSpPr>
        <p:spPr>
          <a:xfrm rot="2043">
            <a:off x="4776758" y="4694663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92"/>
          <p:cNvSpPr/>
          <p:nvPr/>
        </p:nvSpPr>
        <p:spPr>
          <a:xfrm rot="10800000">
            <a:off x="4786357" y="55182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92"/>
          <p:cNvSpPr/>
          <p:nvPr/>
        </p:nvSpPr>
        <p:spPr>
          <a:xfrm rot="-529118">
            <a:off x="5903709" y="4632217"/>
            <a:ext cx="504868" cy="459889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92"/>
          <p:cNvSpPr/>
          <p:nvPr/>
        </p:nvSpPr>
        <p:spPr>
          <a:xfrm rot="654276">
            <a:off x="3532759" y="4620723"/>
            <a:ext cx="374258" cy="3545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92"/>
          <p:cNvSpPr/>
          <p:nvPr/>
        </p:nvSpPr>
        <p:spPr>
          <a:xfrm rot="176314">
            <a:off x="3730581" y="4632406"/>
            <a:ext cx="304300" cy="35713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92"/>
          <p:cNvSpPr/>
          <p:nvPr/>
        </p:nvSpPr>
        <p:spPr>
          <a:xfrm rot="-752625">
            <a:off x="6581513" y="4513486"/>
            <a:ext cx="374335" cy="30561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92"/>
          <p:cNvSpPr/>
          <p:nvPr/>
        </p:nvSpPr>
        <p:spPr>
          <a:xfrm rot="212070">
            <a:off x="4280317" y="4684661"/>
            <a:ext cx="384431" cy="43997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92"/>
          <p:cNvSpPr/>
          <p:nvPr/>
        </p:nvSpPr>
        <p:spPr>
          <a:xfrm rot="-9903601">
            <a:off x="4266276" y="5449891"/>
            <a:ext cx="387499" cy="54662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92"/>
          <p:cNvSpPr/>
          <p:nvPr/>
        </p:nvSpPr>
        <p:spPr>
          <a:xfrm rot="-8460969">
            <a:off x="3664295" y="5206303"/>
            <a:ext cx="356222" cy="4856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92"/>
          <p:cNvSpPr/>
          <p:nvPr/>
        </p:nvSpPr>
        <p:spPr>
          <a:xfrm rot="10264235">
            <a:off x="5050569" y="5578949"/>
            <a:ext cx="413613" cy="46060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00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000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0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00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10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1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1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1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10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100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1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00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10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10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10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10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" name="Google Shape;927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1900" y="5260725"/>
            <a:ext cx="7635725" cy="1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>
            <a:hlinkClick r:id="rId4" action="ppaction://hlinksldjump"/>
          </p:cNvPr>
          <p:cNvSpPr/>
          <p:nvPr/>
        </p:nvSpPr>
        <p:spPr>
          <a:xfrm>
            <a:off x="-16600" y="-49825"/>
            <a:ext cx="10058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>
            <a:hlinkClick r:id="rId5" action="ppaction://hlinksldjump"/>
          </p:cNvPr>
          <p:cNvSpPr/>
          <p:nvPr/>
        </p:nvSpPr>
        <p:spPr>
          <a:xfrm>
            <a:off x="297925" y="5381450"/>
            <a:ext cx="3228000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>
            <a:hlinkClick r:id="" action="ppaction://hlinkshowjump?jump=nextslide"/>
          </p:cNvPr>
          <p:cNvSpPr/>
          <p:nvPr/>
        </p:nvSpPr>
        <p:spPr>
          <a:xfrm>
            <a:off x="6568425" y="5565052"/>
            <a:ext cx="3377400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1">
            <a:hlinkClick r:id="" action="ppaction://hlinkshowjump?jump=nextslide"/>
          </p:cNvPr>
          <p:cNvSpPr/>
          <p:nvPr/>
        </p:nvSpPr>
        <p:spPr>
          <a:xfrm>
            <a:off x="3482025" y="5565050"/>
            <a:ext cx="3086400" cy="18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Custom</PresentationFormat>
  <Paragraphs>1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Arial</vt:lpstr>
      <vt:lpstr>Century Gothic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Hosford, Dianna (ASD-N)</dc:creator>
  <cp:lastModifiedBy>Hosford, Dianna (ASD-N)</cp:lastModifiedBy>
  <cp:revision>1</cp:revision>
  <dcterms:modified xsi:type="dcterms:W3CDTF">2021-11-04T11:37:36Z</dcterms:modified>
</cp:coreProperties>
</file>