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3"/>
  </p:normalViewPr>
  <p:slideViewPr>
    <p:cSldViewPr snapToGrid="0">
      <p:cViewPr varScale="1">
        <p:scale>
          <a:sx n="72" d="100"/>
          <a:sy n="72" d="100"/>
        </p:scale>
        <p:origin x="1555" y="5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7c37d14b9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7c37d14b9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7c37d14b9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7c37d14b9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c37d14b9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c37d14b9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7659b8fe6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7659b8fe6e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7c37d14b9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7c37d14b9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7c37d14b9b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7c37d14b9b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7c37d14b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7c37d14b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7e717305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7e717305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5B4145-161D-1743-B212-AA2ADEAD9E67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>
            <a:hlinkClick r:id="rId5" action="ppaction://hlinksldjump"/>
          </p:cNvPr>
          <p:cNvSpPr/>
          <p:nvPr/>
        </p:nvSpPr>
        <p:spPr>
          <a:xfrm>
            <a:off x="6399425" y="32743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" action="ppaction://hlinkshowjump?jump=nextslide"/>
          </p:cNvPr>
          <p:cNvSpPr/>
          <p:nvPr/>
        </p:nvSpPr>
        <p:spPr>
          <a:xfrm>
            <a:off x="6399425" y="1319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" action="ppaction://hlinkshowjump?jump=nextslide"/>
          </p:cNvPr>
          <p:cNvSpPr/>
          <p:nvPr/>
        </p:nvSpPr>
        <p:spPr>
          <a:xfrm>
            <a:off x="6399425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rId5" action="ppaction://hlinksldjump"/>
          </p:cNvPr>
          <p:cNvSpPr/>
          <p:nvPr/>
        </p:nvSpPr>
        <p:spPr>
          <a:xfrm>
            <a:off x="6370150" y="51850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" action="ppaction://hlinkshowjump?jump=nextslide"/>
          </p:cNvPr>
          <p:cNvSpPr/>
          <p:nvPr/>
        </p:nvSpPr>
        <p:spPr>
          <a:xfrm>
            <a:off x="6370150" y="1290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" action="ppaction://hlinkshowjump?jump=nextslide"/>
          </p:cNvPr>
          <p:cNvSpPr/>
          <p:nvPr/>
        </p:nvSpPr>
        <p:spPr>
          <a:xfrm>
            <a:off x="6370150" y="3237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>
            <a:hlinkClick r:id="" action="ppaction://hlinkshowjump?jump=nextslide"/>
          </p:cNvPr>
          <p:cNvSpPr/>
          <p:nvPr/>
        </p:nvSpPr>
        <p:spPr>
          <a:xfrm>
            <a:off x="6384775" y="52143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" action="ppaction://hlinkshowjump?jump=nextslide"/>
          </p:cNvPr>
          <p:cNvSpPr/>
          <p:nvPr/>
        </p:nvSpPr>
        <p:spPr>
          <a:xfrm>
            <a:off x="6384775" y="3296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rId5" action="ppaction://hlinksldjump"/>
          </p:cNvPr>
          <p:cNvSpPr/>
          <p:nvPr/>
        </p:nvSpPr>
        <p:spPr>
          <a:xfrm>
            <a:off x="6384775" y="1319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>
            <a:hlinkClick r:id="rId5" action="ppaction://hlinksldjump"/>
          </p:cNvPr>
          <p:cNvSpPr/>
          <p:nvPr/>
        </p:nvSpPr>
        <p:spPr>
          <a:xfrm>
            <a:off x="6384775" y="32597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" action="ppaction://hlinkshowjump?jump=nextslide"/>
          </p:cNvPr>
          <p:cNvSpPr/>
          <p:nvPr/>
        </p:nvSpPr>
        <p:spPr>
          <a:xfrm>
            <a:off x="6384775" y="12905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" action="ppaction://hlinkshowjump?jump=nextslide"/>
          </p:cNvPr>
          <p:cNvSpPr/>
          <p:nvPr/>
        </p:nvSpPr>
        <p:spPr>
          <a:xfrm>
            <a:off x="6384775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>
            <a:hlinkClick r:id="" action="ppaction://hlinkshowjump?jump=nextslide"/>
          </p:cNvPr>
          <p:cNvSpPr/>
          <p:nvPr/>
        </p:nvSpPr>
        <p:spPr>
          <a:xfrm>
            <a:off x="6340850" y="1275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rId5" action="ppaction://hlinksldjump"/>
          </p:cNvPr>
          <p:cNvSpPr/>
          <p:nvPr/>
        </p:nvSpPr>
        <p:spPr>
          <a:xfrm>
            <a:off x="6340850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" action="ppaction://hlinkshowjump?jump=nextslide"/>
          </p:cNvPr>
          <p:cNvSpPr/>
          <p:nvPr/>
        </p:nvSpPr>
        <p:spPr>
          <a:xfrm>
            <a:off x="6340850" y="3252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>
            <a:hlinkClick r:id="" action="ppaction://hlinkshowjump?jump=nextslide"/>
          </p:cNvPr>
          <p:cNvSpPr/>
          <p:nvPr/>
        </p:nvSpPr>
        <p:spPr>
          <a:xfrm>
            <a:off x="6384775" y="52436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" action="ppaction://hlinkshowjump?jump=nextslide"/>
          </p:cNvPr>
          <p:cNvSpPr/>
          <p:nvPr/>
        </p:nvSpPr>
        <p:spPr>
          <a:xfrm>
            <a:off x="6384775" y="3237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rId5" action="ppaction://hlinksldjump"/>
          </p:cNvPr>
          <p:cNvSpPr/>
          <p:nvPr/>
        </p:nvSpPr>
        <p:spPr>
          <a:xfrm>
            <a:off x="6384775" y="1319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rId5" action="ppaction://hlinksldjump"/>
          </p:cNvPr>
          <p:cNvSpPr/>
          <p:nvPr/>
        </p:nvSpPr>
        <p:spPr>
          <a:xfrm>
            <a:off x="6355500" y="12758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" action="ppaction://hlinkshowjump?jump=nextslide"/>
          </p:cNvPr>
          <p:cNvSpPr/>
          <p:nvPr/>
        </p:nvSpPr>
        <p:spPr>
          <a:xfrm>
            <a:off x="6355500" y="32524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6355500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>
            <a:hlinkClick r:id="rId5" action="ppaction://hlinksldjump"/>
          </p:cNvPr>
          <p:cNvSpPr/>
          <p:nvPr/>
        </p:nvSpPr>
        <p:spPr>
          <a:xfrm>
            <a:off x="6384775" y="127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" action="ppaction://hlinkshowjump?jump=nextslide"/>
          </p:cNvPr>
          <p:cNvSpPr/>
          <p:nvPr/>
        </p:nvSpPr>
        <p:spPr>
          <a:xfrm>
            <a:off x="6384775" y="3237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>
            <a:hlinkClick r:id="" action="ppaction://hlinkshowjump?jump=nextslide"/>
          </p:cNvPr>
          <p:cNvSpPr/>
          <p:nvPr/>
        </p:nvSpPr>
        <p:spPr>
          <a:xfrm>
            <a:off x="6384775" y="51996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4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4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5">
            <a:hlinkClick r:id="" action="ppaction://hlinkshowjump?jump=nextslide"/>
          </p:cNvPr>
          <p:cNvSpPr/>
          <p:nvPr/>
        </p:nvSpPr>
        <p:spPr>
          <a:xfrm>
            <a:off x="6355500" y="127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5">
            <a:hlinkClick r:id="" action="ppaction://hlinkshowjump?jump=nextslide"/>
          </p:cNvPr>
          <p:cNvSpPr/>
          <p:nvPr/>
        </p:nvSpPr>
        <p:spPr>
          <a:xfrm>
            <a:off x="6355500" y="51850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">
            <a:hlinkClick r:id="rId5" action="ppaction://hlinksldjump"/>
          </p:cNvPr>
          <p:cNvSpPr/>
          <p:nvPr/>
        </p:nvSpPr>
        <p:spPr>
          <a:xfrm>
            <a:off x="6355500" y="3267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7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7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7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>
            <a:hlinkClick r:id="" action="ppaction://hlinkshowjump?jump=nextslide"/>
          </p:cNvPr>
          <p:cNvSpPr/>
          <p:nvPr/>
        </p:nvSpPr>
        <p:spPr>
          <a:xfrm>
            <a:off x="6340850" y="130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>
            <a:hlinkClick r:id="rId5" action="ppaction://hlinksldjump"/>
          </p:cNvPr>
          <p:cNvSpPr/>
          <p:nvPr/>
        </p:nvSpPr>
        <p:spPr>
          <a:xfrm>
            <a:off x="6340850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>
            <a:hlinkClick r:id="" action="ppaction://hlinkshowjump?jump=nextslide"/>
          </p:cNvPr>
          <p:cNvSpPr/>
          <p:nvPr/>
        </p:nvSpPr>
        <p:spPr>
          <a:xfrm>
            <a:off x="6340850" y="3267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0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0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0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1">
            <a:hlinkClick r:id="" action="ppaction://hlinkshowjump?jump=nextslide"/>
          </p:cNvPr>
          <p:cNvSpPr/>
          <p:nvPr/>
        </p:nvSpPr>
        <p:spPr>
          <a:xfrm>
            <a:off x="6370125" y="1319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1">
            <a:hlinkClick r:id="" action="ppaction://hlinkshowjump?jump=nextslide"/>
          </p:cNvPr>
          <p:cNvSpPr/>
          <p:nvPr/>
        </p:nvSpPr>
        <p:spPr>
          <a:xfrm>
            <a:off x="6370125" y="52435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1">
            <a:hlinkClick r:id="rId5" action="ppaction://hlinksldjump"/>
          </p:cNvPr>
          <p:cNvSpPr/>
          <p:nvPr/>
        </p:nvSpPr>
        <p:spPr>
          <a:xfrm>
            <a:off x="6370125" y="3237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3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3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3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4">
            <a:hlinkClick r:id="rId5" action="ppaction://hlinksldjump"/>
          </p:cNvPr>
          <p:cNvSpPr/>
          <p:nvPr/>
        </p:nvSpPr>
        <p:spPr>
          <a:xfrm>
            <a:off x="6370125" y="127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4">
            <a:hlinkClick r:id="" action="ppaction://hlinkshowjump?jump=nextslide"/>
          </p:cNvPr>
          <p:cNvSpPr/>
          <p:nvPr/>
        </p:nvSpPr>
        <p:spPr>
          <a:xfrm>
            <a:off x="6370125" y="3267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4">
            <a:hlinkClick r:id="" action="ppaction://hlinkshowjump?jump=nextslide"/>
          </p:cNvPr>
          <p:cNvSpPr/>
          <p:nvPr/>
        </p:nvSpPr>
        <p:spPr>
          <a:xfrm>
            <a:off x="6370125" y="51850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6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6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6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6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6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6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7">
            <a:hlinkClick r:id="rId5" action="ppaction://hlinksldjump"/>
          </p:cNvPr>
          <p:cNvSpPr/>
          <p:nvPr/>
        </p:nvSpPr>
        <p:spPr>
          <a:xfrm>
            <a:off x="6370125" y="32597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7">
            <a:hlinkClick r:id="" action="ppaction://hlinkshowjump?jump=nextslide"/>
          </p:cNvPr>
          <p:cNvSpPr/>
          <p:nvPr/>
        </p:nvSpPr>
        <p:spPr>
          <a:xfrm>
            <a:off x="6370125" y="12758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7">
            <a:hlinkClick r:id="" action="ppaction://hlinkshowjump?jump=nextslide"/>
          </p:cNvPr>
          <p:cNvSpPr/>
          <p:nvPr/>
        </p:nvSpPr>
        <p:spPr>
          <a:xfrm>
            <a:off x="6370125" y="52436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9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9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9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9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9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0">
            <a:hlinkClick r:id="" action="ppaction://hlinkshowjump?jump=nextslide"/>
          </p:cNvPr>
          <p:cNvSpPr/>
          <p:nvPr/>
        </p:nvSpPr>
        <p:spPr>
          <a:xfrm>
            <a:off x="6370125" y="130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0">
            <a:hlinkClick r:id="rId5" action="ppaction://hlinksldjump"/>
          </p:cNvPr>
          <p:cNvSpPr/>
          <p:nvPr/>
        </p:nvSpPr>
        <p:spPr>
          <a:xfrm>
            <a:off x="6370125" y="51996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0">
            <a:hlinkClick r:id="" action="ppaction://hlinkshowjump?jump=nextslide"/>
          </p:cNvPr>
          <p:cNvSpPr/>
          <p:nvPr/>
        </p:nvSpPr>
        <p:spPr>
          <a:xfrm>
            <a:off x="6370125" y="3296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2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2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2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2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2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2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2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2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3">
            <a:hlinkClick r:id="" action="ppaction://hlinkshowjump?jump=nextslide"/>
          </p:cNvPr>
          <p:cNvSpPr/>
          <p:nvPr/>
        </p:nvSpPr>
        <p:spPr>
          <a:xfrm>
            <a:off x="6355475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3">
            <a:hlinkClick r:id="" action="ppaction://hlinkshowjump?jump=nextslide"/>
          </p:cNvPr>
          <p:cNvSpPr/>
          <p:nvPr/>
        </p:nvSpPr>
        <p:spPr>
          <a:xfrm>
            <a:off x="6355475" y="3267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63">
            <a:hlinkClick r:id="rId5" action="ppaction://hlinksldjump"/>
          </p:cNvPr>
          <p:cNvSpPr/>
          <p:nvPr/>
        </p:nvSpPr>
        <p:spPr>
          <a:xfrm>
            <a:off x="6355475" y="130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5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5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5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5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5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5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5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5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5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6">
            <a:hlinkClick r:id="rId5" action="ppaction://hlinksldjump"/>
          </p:cNvPr>
          <p:cNvSpPr/>
          <p:nvPr/>
        </p:nvSpPr>
        <p:spPr>
          <a:xfrm>
            <a:off x="6384775" y="3245088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6">
            <a:hlinkClick r:id="" action="ppaction://hlinkshowjump?jump=nextslide"/>
          </p:cNvPr>
          <p:cNvSpPr/>
          <p:nvPr/>
        </p:nvSpPr>
        <p:spPr>
          <a:xfrm>
            <a:off x="6384775" y="12905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6">
            <a:hlinkClick r:id="" action="ppaction://hlinkshowjump?jump=nextslide"/>
          </p:cNvPr>
          <p:cNvSpPr/>
          <p:nvPr/>
        </p:nvSpPr>
        <p:spPr>
          <a:xfrm>
            <a:off x="6384775" y="51996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8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8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8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8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8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8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8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8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8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8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9">
            <a:hlinkClick r:id="" action="ppaction://hlinkshowjump?jump=nextslide"/>
          </p:cNvPr>
          <p:cNvSpPr/>
          <p:nvPr/>
        </p:nvSpPr>
        <p:spPr>
          <a:xfrm>
            <a:off x="6355500" y="1319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9">
            <a:hlinkClick r:id="" action="ppaction://hlinkshowjump?jump=nextslide"/>
          </p:cNvPr>
          <p:cNvSpPr/>
          <p:nvPr/>
        </p:nvSpPr>
        <p:spPr>
          <a:xfrm>
            <a:off x="6355500" y="3237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9">
            <a:hlinkClick r:id="rId5" action="ppaction://hlinksldjump"/>
          </p:cNvPr>
          <p:cNvSpPr/>
          <p:nvPr/>
        </p:nvSpPr>
        <p:spPr>
          <a:xfrm>
            <a:off x="6355500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1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1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1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71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1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1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1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1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1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1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1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" action="ppaction://hlinkshowjump?jump=nextslide"/>
          </p:cNvPr>
          <p:cNvSpPr/>
          <p:nvPr/>
        </p:nvSpPr>
        <p:spPr>
          <a:xfrm>
            <a:off x="6370125" y="1275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rId5" action="ppaction://hlinksldjump"/>
          </p:cNvPr>
          <p:cNvSpPr/>
          <p:nvPr/>
        </p:nvSpPr>
        <p:spPr>
          <a:xfrm>
            <a:off x="6370125" y="3237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" action="ppaction://hlinkshowjump?jump=nextslide"/>
          </p:cNvPr>
          <p:cNvSpPr/>
          <p:nvPr/>
        </p:nvSpPr>
        <p:spPr>
          <a:xfrm>
            <a:off x="6370125" y="51996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2">
            <a:hlinkClick r:id="rId5" action="ppaction://hlinksldjump"/>
          </p:cNvPr>
          <p:cNvSpPr/>
          <p:nvPr/>
        </p:nvSpPr>
        <p:spPr>
          <a:xfrm>
            <a:off x="6384775" y="1290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2">
            <a:hlinkClick r:id="" action="ppaction://hlinkshowjump?jump=nextslide"/>
          </p:cNvPr>
          <p:cNvSpPr/>
          <p:nvPr/>
        </p:nvSpPr>
        <p:spPr>
          <a:xfrm>
            <a:off x="6384775" y="32816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2">
            <a:hlinkClick r:id="" action="ppaction://hlinkshowjump?jump=nextslide"/>
          </p:cNvPr>
          <p:cNvSpPr/>
          <p:nvPr/>
        </p:nvSpPr>
        <p:spPr>
          <a:xfrm>
            <a:off x="6384775" y="51996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4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4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4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4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4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4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4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4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4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74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4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74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5">
            <a:hlinkClick r:id="" action="ppaction://hlinkshowjump?jump=nextslide"/>
          </p:cNvPr>
          <p:cNvSpPr/>
          <p:nvPr/>
        </p:nvSpPr>
        <p:spPr>
          <a:xfrm>
            <a:off x="6384775" y="130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5">
            <a:hlinkClick r:id="rId5" action="ppaction://hlinksldjump"/>
          </p:cNvPr>
          <p:cNvSpPr/>
          <p:nvPr/>
        </p:nvSpPr>
        <p:spPr>
          <a:xfrm>
            <a:off x="6384775" y="32816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5">
            <a:hlinkClick r:id="" action="ppaction://hlinkshowjump?jump=nextslide"/>
          </p:cNvPr>
          <p:cNvSpPr/>
          <p:nvPr/>
        </p:nvSpPr>
        <p:spPr>
          <a:xfrm>
            <a:off x="6384775" y="51850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7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7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7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7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77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77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7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7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7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7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7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77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77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78">
            <a:hlinkClick r:id="" action="ppaction://hlinkshowjump?jump=nextslide"/>
          </p:cNvPr>
          <p:cNvSpPr/>
          <p:nvPr/>
        </p:nvSpPr>
        <p:spPr>
          <a:xfrm>
            <a:off x="6370150" y="12905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78">
            <a:hlinkClick r:id="rId5" action="ppaction://hlinksldjump"/>
          </p:cNvPr>
          <p:cNvSpPr/>
          <p:nvPr/>
        </p:nvSpPr>
        <p:spPr>
          <a:xfrm>
            <a:off x="6370150" y="51996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8">
            <a:hlinkClick r:id="" action="ppaction://hlinkshowjump?jump=nextslide"/>
          </p:cNvPr>
          <p:cNvSpPr/>
          <p:nvPr/>
        </p:nvSpPr>
        <p:spPr>
          <a:xfrm>
            <a:off x="6370150" y="32816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0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0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0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0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0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0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0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0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0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0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0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0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80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0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1">
            <a:hlinkClick r:id="rId5" action="ppaction://hlinksldjump"/>
          </p:cNvPr>
          <p:cNvSpPr/>
          <p:nvPr/>
        </p:nvSpPr>
        <p:spPr>
          <a:xfrm>
            <a:off x="6384775" y="3267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1">
            <a:hlinkClick r:id="" action="ppaction://hlinkshowjump?jump=nextslide"/>
          </p:cNvPr>
          <p:cNvSpPr/>
          <p:nvPr/>
        </p:nvSpPr>
        <p:spPr>
          <a:xfrm>
            <a:off x="6384775" y="1319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1">
            <a:hlinkClick r:id="" action="ppaction://hlinkshowjump?jump=nextslide"/>
          </p:cNvPr>
          <p:cNvSpPr/>
          <p:nvPr/>
        </p:nvSpPr>
        <p:spPr>
          <a:xfrm>
            <a:off x="6384775" y="52143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2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3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11234">
            <a:off x="3697037" y="5175677"/>
            <a:ext cx="367202" cy="379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83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83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3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83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83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83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83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3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83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3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3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83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3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3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3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84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84">
            <a:hlinkClick r:id="" action="ppaction://hlinkshowjump?jump=nextslide"/>
          </p:cNvPr>
          <p:cNvSpPr/>
          <p:nvPr/>
        </p:nvSpPr>
        <p:spPr>
          <a:xfrm>
            <a:off x="6384775" y="5185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4">
            <a:hlinkClick r:id="" action="ppaction://hlinkshowjump?jump=nextslide"/>
          </p:cNvPr>
          <p:cNvSpPr/>
          <p:nvPr/>
        </p:nvSpPr>
        <p:spPr>
          <a:xfrm>
            <a:off x="6384775" y="3252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4">
            <a:hlinkClick r:id="rId5" action="ppaction://hlinksldjump"/>
          </p:cNvPr>
          <p:cNvSpPr/>
          <p:nvPr/>
        </p:nvSpPr>
        <p:spPr>
          <a:xfrm>
            <a:off x="6384775" y="1319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5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6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9462">
            <a:off x="5346797" y="5226800"/>
            <a:ext cx="327001" cy="40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11234">
            <a:off x="3697037" y="5175677"/>
            <a:ext cx="367202" cy="379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6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6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6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86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86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86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6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6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6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6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6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86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86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86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86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86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7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7">
            <a:hlinkClick r:id="" action="ppaction://hlinkshowjump?jump=nextslide"/>
          </p:cNvPr>
          <p:cNvSpPr/>
          <p:nvPr/>
        </p:nvSpPr>
        <p:spPr>
          <a:xfrm>
            <a:off x="6370125" y="1319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7">
            <a:hlinkClick r:id="rId5" action="ppaction://hlinksldjump"/>
          </p:cNvPr>
          <p:cNvSpPr/>
          <p:nvPr/>
        </p:nvSpPr>
        <p:spPr>
          <a:xfrm>
            <a:off x="6370125" y="3252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7">
            <a:hlinkClick r:id="" action="ppaction://hlinkshowjump?jump=nextslide"/>
          </p:cNvPr>
          <p:cNvSpPr/>
          <p:nvPr/>
        </p:nvSpPr>
        <p:spPr>
          <a:xfrm>
            <a:off x="6370125" y="5185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88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9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 rot="135968">
            <a:off x="4100302" y="5172105"/>
            <a:ext cx="280720" cy="3287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9462">
            <a:off x="5346797" y="5226800"/>
            <a:ext cx="327001" cy="40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 rot="11234">
            <a:off x="3697037" y="5175677"/>
            <a:ext cx="367202" cy="379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89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9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9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9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89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9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89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89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89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89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89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89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89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89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89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89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89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0">
            <a:hlinkClick r:id="rId5" action="ppaction://hlinksldjump"/>
          </p:cNvPr>
          <p:cNvSpPr/>
          <p:nvPr/>
        </p:nvSpPr>
        <p:spPr>
          <a:xfrm>
            <a:off x="6355500" y="5185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0">
            <a:hlinkClick r:id="" action="ppaction://hlinkshowjump?jump=nextslide"/>
          </p:cNvPr>
          <p:cNvSpPr/>
          <p:nvPr/>
        </p:nvSpPr>
        <p:spPr>
          <a:xfrm>
            <a:off x="6355500" y="130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0">
            <a:hlinkClick r:id="" action="ppaction://hlinkshowjump?jump=nextslide"/>
          </p:cNvPr>
          <p:cNvSpPr/>
          <p:nvPr/>
        </p:nvSpPr>
        <p:spPr>
          <a:xfrm>
            <a:off x="6355500" y="32817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2">
            <a:hlinkClick r:id="" action="ppaction://hlinkshowjump?jump=nextslide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10151">
            <a:off x="5618787" y="5198025"/>
            <a:ext cx="304801" cy="33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135968">
            <a:off x="4100302" y="5172105"/>
            <a:ext cx="280720" cy="32874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 rot="9462">
            <a:off x="5346797" y="5226800"/>
            <a:ext cx="327001" cy="40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 rot="11234">
            <a:off x="3697037" y="5175677"/>
            <a:ext cx="367202" cy="379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 rot="460863">
            <a:off x="3558070" y="5185760"/>
            <a:ext cx="184051" cy="3013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 rot="5608">
            <a:off x="5944639" y="5185569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 rot="5608">
            <a:off x="5180850" y="5243477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 rot="5608">
            <a:off x="4417050" y="5214523"/>
            <a:ext cx="183900" cy="243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2"/>
          <p:cNvSpPr/>
          <p:nvPr/>
        </p:nvSpPr>
        <p:spPr>
          <a:xfrm rot="782980">
            <a:off x="3023660" y="5084693"/>
            <a:ext cx="304258" cy="1801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2"/>
          <p:cNvSpPr/>
          <p:nvPr/>
        </p:nvSpPr>
        <p:spPr>
          <a:xfrm rot="-432131">
            <a:off x="6377726" y="5097766"/>
            <a:ext cx="303898" cy="2833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2"/>
          <p:cNvSpPr/>
          <p:nvPr/>
        </p:nvSpPr>
        <p:spPr>
          <a:xfrm rot="7594486">
            <a:off x="6236639" y="5664558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2"/>
          <p:cNvSpPr/>
          <p:nvPr/>
        </p:nvSpPr>
        <p:spPr>
          <a:xfrm rot="7923422">
            <a:off x="6047338" y="5756778"/>
            <a:ext cx="256169" cy="280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92"/>
          <p:cNvSpPr/>
          <p:nvPr/>
        </p:nvSpPr>
        <p:spPr>
          <a:xfrm rot="-8102399">
            <a:off x="3380950" y="5647811"/>
            <a:ext cx="303985" cy="2295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2"/>
          <p:cNvSpPr/>
          <p:nvPr/>
        </p:nvSpPr>
        <p:spPr>
          <a:xfrm rot="-9333157">
            <a:off x="3729423" y="5919684"/>
            <a:ext cx="413911" cy="3493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2"/>
          <p:cNvSpPr/>
          <p:nvPr/>
        </p:nvSpPr>
        <p:spPr>
          <a:xfrm rot="8906663">
            <a:off x="5819711" y="57532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92"/>
          <p:cNvSpPr/>
          <p:nvPr/>
        </p:nvSpPr>
        <p:spPr>
          <a:xfrm rot="-9375676">
            <a:off x="4047326" y="6115434"/>
            <a:ext cx="233998" cy="26543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2"/>
          <p:cNvSpPr/>
          <p:nvPr/>
        </p:nvSpPr>
        <p:spPr>
          <a:xfrm rot="9125077">
            <a:off x="5611301" y="5929135"/>
            <a:ext cx="296048" cy="407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2"/>
          <p:cNvSpPr/>
          <p:nvPr/>
        </p:nvSpPr>
        <p:spPr>
          <a:xfrm rot="-9732624">
            <a:off x="4226665" y="6111694"/>
            <a:ext cx="379023" cy="3764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2"/>
          <p:cNvSpPr/>
          <p:nvPr/>
        </p:nvSpPr>
        <p:spPr>
          <a:xfrm rot="9899732">
            <a:off x="5220440" y="6094995"/>
            <a:ext cx="378919" cy="35505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92"/>
          <p:cNvSpPr/>
          <p:nvPr/>
        </p:nvSpPr>
        <p:spPr>
          <a:xfrm rot="408141">
            <a:off x="3282074" y="5128587"/>
            <a:ext cx="303940" cy="41572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2"/>
          <p:cNvSpPr/>
          <p:nvPr/>
        </p:nvSpPr>
        <p:spPr>
          <a:xfrm rot="-391284">
            <a:off x="6099288" y="5128579"/>
            <a:ext cx="303766" cy="4157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92"/>
          <p:cNvSpPr/>
          <p:nvPr/>
        </p:nvSpPr>
        <p:spPr>
          <a:xfrm rot="-9130221">
            <a:off x="3589386" y="5689039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92"/>
          <p:cNvSpPr/>
          <p:nvPr/>
        </p:nvSpPr>
        <p:spPr>
          <a:xfrm rot="10800000">
            <a:off x="4877238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92"/>
          <p:cNvSpPr/>
          <p:nvPr/>
        </p:nvSpPr>
        <p:spPr>
          <a:xfrm rot="10800000">
            <a:off x="4600950" y="61297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92"/>
          <p:cNvSpPr/>
          <p:nvPr/>
        </p:nvSpPr>
        <p:spPr>
          <a:xfrm>
            <a:off x="48772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92"/>
          <p:cNvSpPr/>
          <p:nvPr/>
        </p:nvSpPr>
        <p:spPr>
          <a:xfrm>
            <a:off x="4600938" y="52263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1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>
            <a:hlinkClick r:id="rId4" action="ppaction://hlinksldjump"/>
          </p:cNvPr>
          <p:cNvSpPr/>
          <p:nvPr/>
        </p:nvSpPr>
        <p:spPr>
          <a:xfrm>
            <a:off x="-16650" y="-83225"/>
            <a:ext cx="10058400" cy="7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>
            <a:hlinkClick r:id="" action="ppaction://hlinkshowjump?jump=nextslide"/>
          </p:cNvPr>
          <p:cNvSpPr/>
          <p:nvPr/>
        </p:nvSpPr>
        <p:spPr>
          <a:xfrm>
            <a:off x="6340850" y="1334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" action="ppaction://hlinkshowjump?jump=nextslide"/>
          </p:cNvPr>
          <p:cNvSpPr/>
          <p:nvPr/>
        </p:nvSpPr>
        <p:spPr>
          <a:xfrm>
            <a:off x="6340850" y="32817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rId5" action="ppaction://hlinksldjump"/>
          </p:cNvPr>
          <p:cNvSpPr/>
          <p:nvPr/>
        </p:nvSpPr>
        <p:spPr>
          <a:xfrm>
            <a:off x="6340850" y="5228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Hosford, Dianna (ASD-N)</dc:creator>
  <cp:lastModifiedBy>Hosford, Dianna (ASD-N)</cp:lastModifiedBy>
  <cp:revision>1</cp:revision>
  <dcterms:modified xsi:type="dcterms:W3CDTF">2021-11-03T11:39:36Z</dcterms:modified>
</cp:coreProperties>
</file>