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7" r:id="rId6"/>
    <p:sldId id="271" r:id="rId7"/>
    <p:sldId id="258" r:id="rId8"/>
    <p:sldId id="261" r:id="rId9"/>
    <p:sldId id="268" r:id="rId10"/>
    <p:sldId id="266" r:id="rId11"/>
    <p:sldId id="267" r:id="rId12"/>
    <p:sldId id="262" r:id="rId13"/>
    <p:sldId id="264" r:id="rId14"/>
    <p:sldId id="269" r:id="rId15"/>
    <p:sldId id="263" r:id="rId16"/>
  </p:sldIdLst>
  <p:sldSz cx="12192000" cy="6858000"/>
  <p:notesSz cx="7010400" cy="9296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712" autoAdjust="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11/1/2021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11/1/2021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bskids.org/games/letters" TargetMode="External"/><Relationship Id="rId2" Type="http://schemas.openxmlformats.org/officeDocument/2006/relationships/hyperlink" Target="https://storylineonline.net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pbskids.org/games/math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2021</a:t>
            </a:r>
          </a:p>
          <a:p>
            <a:r>
              <a:rPr lang="en-US" dirty="0"/>
              <a:t>2022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Virtual Classroom ASD-N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At home K to 2, </a:t>
            </a:r>
          </a:p>
          <a:p>
            <a:r>
              <a:rPr lang="en-US" dirty="0"/>
              <a:t>Literacy and Numeracy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Carrying Red Backpack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Late Afternoon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Fresh Air and Exercise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Bedtime</a:t>
            </a:r>
          </a:p>
        </p:txBody>
      </p:sp>
      <p:pic>
        <p:nvPicPr>
          <p:cNvPr id="5" name="Picture Placeholder 4" descr="Temporary Waffle: Bedtime Stories And Prayers Book Review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9" r="586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200" dirty="0"/>
              <a:t>Good night! </a:t>
            </a:r>
            <a:r>
              <a:rPr lang="en-US" sz="3200" dirty="0">
                <a:sym typeface="Wingdings" panose="05000000000000000000" pitchFamily="2" charset="2"/>
              </a:rPr>
              <a:t>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6897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 descr="Media placeholder">
            <a:extLst>
              <a:ext uri="{FF2B5EF4-FFF2-40B4-BE49-F238E27FC236}">
                <a16:creationId xmlns:a16="http://schemas.microsoft.com/office/drawing/2014/main" id="{7401E5EB-604A-42B4-B9BC-979A2E90F535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965927" y="0"/>
            <a:ext cx="8705088" cy="4050792"/>
          </a:xfrm>
        </p:spPr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ED2A0C-51B7-4C46-8FCB-2E66B0949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K to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12</a:t>
            </a:fld>
            <a:endParaRPr lang="en-US" dirty="0"/>
          </a:p>
        </p:txBody>
      </p:sp>
      <p:pic>
        <p:nvPicPr>
          <p:cNvPr id="7" name="Picture 6" descr="Quotes About Kindness ~ by Gabby | TWINS FOREV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471" y="120396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66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Morning Routine</a:t>
            </a:r>
          </a:p>
        </p:txBody>
      </p:sp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D25A3CAD-2ED9-4CC4-AC5F-E449BB76427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240" y="1343202"/>
            <a:ext cx="8877760" cy="4964813"/>
          </a:xfr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16C4DF-BD76-4DFD-9788-A65985F05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000" y="5945824"/>
            <a:ext cx="2928239" cy="566943"/>
          </a:xfrm>
        </p:spPr>
        <p:txBody>
          <a:bodyPr/>
          <a:lstStyle/>
          <a:p>
            <a:r>
              <a:rPr lang="en-US" sz="2800" dirty="0"/>
              <a:t>Good morning! </a:t>
            </a:r>
            <a:r>
              <a:rPr lang="en-US" sz="2800" dirty="0">
                <a:sym typeface="Wingdings" panose="05000000000000000000" pitchFamily="2" charset="2"/>
              </a:rPr>
              <a:t></a:t>
            </a:r>
            <a:endParaRPr lang="en-US" sz="28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Home Learning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K to 2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3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Numeracy and Literacy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Recommendations for learning:</a:t>
            </a:r>
          </a:p>
          <a:p>
            <a:r>
              <a:rPr lang="en-US" dirty="0"/>
              <a:t>Please encourage 30 minutes of physical activity each day at home.</a:t>
            </a:r>
          </a:p>
          <a:p>
            <a:r>
              <a:rPr lang="en-US" dirty="0"/>
              <a:t>45minutes a day for literacy and numeracy in kindergarten and grade one.</a:t>
            </a:r>
          </a:p>
          <a:p>
            <a:r>
              <a:rPr lang="en-US" dirty="0"/>
              <a:t>60 minutes a day for literacy and numeracy in grade two.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Placeholder 7" descr="Three for: Documenting Your Impact | Informania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t="-11440" r="-6656" b="-17400"/>
          <a:stretch/>
        </p:blipFill>
        <p:spPr>
          <a:xfrm rot="720000">
            <a:off x="6833226" y="435766"/>
            <a:ext cx="4474055" cy="5267656"/>
          </a:xfrm>
        </p:spPr>
      </p:pic>
    </p:spTree>
    <p:extLst>
      <p:ext uri="{BB962C8B-B14F-4D97-AF65-F5344CB8AC3E}">
        <p14:creationId xmlns:p14="http://schemas.microsoft.com/office/powerpoint/2010/main" val="1790173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Morning Routine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Soft Start: Choose an activity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Kindness Activity</a:t>
            </a:r>
          </a:p>
          <a:p>
            <a:r>
              <a:rPr lang="en-US" dirty="0"/>
              <a:t>Walk outside </a:t>
            </a:r>
          </a:p>
          <a:p>
            <a:r>
              <a:rPr lang="en-US" dirty="0"/>
              <a:t>Help cooking Breakfast</a:t>
            </a:r>
          </a:p>
          <a:p>
            <a:r>
              <a:rPr lang="en-US" dirty="0"/>
              <a:t>Quiet Reading time</a:t>
            </a:r>
          </a:p>
          <a:p>
            <a:r>
              <a:rPr lang="en-US" dirty="0"/>
              <a:t>Coloring</a:t>
            </a:r>
          </a:p>
          <a:p>
            <a:r>
              <a:rPr lang="en-US" dirty="0"/>
              <a:t>Puzzle</a:t>
            </a:r>
          </a:p>
          <a:p>
            <a:r>
              <a:rPr lang="en-US" dirty="0"/>
              <a:t>Building</a:t>
            </a:r>
          </a:p>
          <a:p>
            <a:endParaRPr lang="en-US" dirty="0"/>
          </a:p>
        </p:txBody>
      </p:sp>
      <p:pic>
        <p:nvPicPr>
          <p:cNvPr id="17" name="Picture Placeholder 16" descr="Boy Reading Book">
            <a:extLst>
              <a:ext uri="{FF2B5EF4-FFF2-40B4-BE49-F238E27FC236}">
                <a16:creationId xmlns:a16="http://schemas.microsoft.com/office/drawing/2014/main" id="{C8B885F2-2AC2-46A9-9D9B-71123D1A1F6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20000">
            <a:off x="6384187" y="209524"/>
            <a:ext cx="4647699" cy="5472101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6FC602-D83F-41B2-AE0B-E9BF4B9D7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K to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10Am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F58CBE-13EA-4F05-A482-DB6F4B95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030" y="3314576"/>
            <a:ext cx="3328024" cy="1700784"/>
          </a:xfrm>
        </p:spPr>
        <p:txBody>
          <a:bodyPr tIns="180000" bIns="108000">
            <a:normAutofit/>
          </a:bodyPr>
          <a:lstStyle/>
          <a:p>
            <a:r>
              <a:rPr lang="en-US" sz="4400" dirty="0"/>
              <a:t>Literacy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E4DFBAD-6226-4D42-9E5F-E317F2B6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K to 2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8" name="Table Placeholder 7"/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1597335173"/>
              </p:ext>
            </p:extLst>
          </p:nvPr>
        </p:nvGraphicFramePr>
        <p:xfrm>
          <a:off x="4980373" y="784225"/>
          <a:ext cx="7013360" cy="4420753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506680">
                  <a:extLst>
                    <a:ext uri="{9D8B030D-6E8A-4147-A177-3AD203B41FA5}">
                      <a16:colId xmlns:a16="http://schemas.microsoft.com/office/drawing/2014/main" val="4114167434"/>
                    </a:ext>
                  </a:extLst>
                </a:gridCol>
                <a:gridCol w="3506680">
                  <a:extLst>
                    <a:ext uri="{9D8B030D-6E8A-4147-A177-3AD203B41FA5}">
                      <a16:colId xmlns:a16="http://schemas.microsoft.com/office/drawing/2014/main" val="3771759452"/>
                    </a:ext>
                  </a:extLst>
                </a:gridCol>
              </a:tblGrid>
              <a:tr h="1586113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baseline="0" dirty="0"/>
                        <a:t>Phonics and word work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Letter names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Letter sounds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Sight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aseline="0" dirty="0"/>
                    </a:p>
                    <a:p>
                      <a:r>
                        <a:rPr lang="en-US" dirty="0"/>
                        <a:t>Comprehension</a:t>
                      </a:r>
                      <a:r>
                        <a:rPr lang="en-US" baseline="0" dirty="0"/>
                        <a:t> and Fluency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Read to Self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Read to Someone Else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Listening to Someone Read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590650"/>
                  </a:ext>
                </a:extLst>
              </a:tr>
              <a:tr h="1771423">
                <a:tc>
                  <a:txBody>
                    <a:bodyPr/>
                    <a:lstStyle/>
                    <a:p>
                      <a:r>
                        <a:rPr lang="en-US" dirty="0"/>
                        <a:t>Writing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Journal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Drawing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Labelling a picture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Story online 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Storyline Online </a:t>
                      </a:r>
                      <a:r>
                        <a:rPr lang="en-US" baseline="0" dirty="0">
                          <a:hlinkClick r:id="rId2"/>
                        </a:rPr>
                        <a:t>https://storylineonline.net/</a:t>
                      </a:r>
                      <a:endParaRPr lang="en-US" baseline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baseline="0" dirty="0"/>
                        <a:t>Literacy games 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Squiggle Park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baseline="0" dirty="0"/>
                        <a:t>Letter games 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>
                          <a:hlinkClick r:id="rId3"/>
                        </a:rPr>
                        <a:t>https://pbskids.org/games/letters</a:t>
                      </a:r>
                      <a:endParaRPr lang="en-US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aseline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399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1844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Numeracy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K to 2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6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 Morning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4242404" cy="2249488"/>
          </a:xfrm>
        </p:spPr>
        <p:txBody>
          <a:bodyPr>
            <a:normAutofit fontScale="85000" lnSpcReduction="1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sz="2400" dirty="0"/>
              <a:t>Math Time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Splash Math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err="1"/>
              <a:t>Zorbit’s</a:t>
            </a:r>
            <a:r>
              <a:rPr lang="en-US" sz="2400" dirty="0"/>
              <a:t> Math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Math games on </a:t>
            </a:r>
            <a:r>
              <a:rPr lang="en-US" sz="2400" dirty="0">
                <a:hlinkClick r:id="rId2"/>
              </a:rPr>
              <a:t>https://pbskids.org/games/math</a:t>
            </a: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Counting games at home</a:t>
            </a:r>
          </a:p>
        </p:txBody>
      </p:sp>
      <p:pic>
        <p:nvPicPr>
          <p:cNvPr id="8" name="Picture Placeholder 7" descr="Teaching with TLC: Math Mad Minutes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3" r="75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44592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7</a:t>
            </a:fld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Wash hands and have a healthy lunch!</a:t>
            </a:r>
          </a:p>
        </p:txBody>
      </p:sp>
      <p:pic>
        <p:nvPicPr>
          <p:cNvPr id="7" name="Picture Placeholder 6" descr="A Frugal Mom’s Guide To Healthy Eating on a Budget | My ...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" r="516"/>
          <a:stretch>
            <a:fillRect/>
          </a:stretch>
        </p:blipFill>
        <p:spPr/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Lunch</a:t>
            </a:r>
          </a:p>
        </p:txBody>
      </p:sp>
    </p:spTree>
    <p:extLst>
      <p:ext uri="{BB962C8B-B14F-4D97-AF65-F5344CB8AC3E}">
        <p14:creationId xmlns:p14="http://schemas.microsoft.com/office/powerpoint/2010/main" val="1074874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Quiet Time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K to 2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8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1pm to 1:30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sz="2400" dirty="0"/>
              <a:t>Choices</a:t>
            </a:r>
          </a:p>
          <a:p>
            <a:r>
              <a:rPr lang="en-US" sz="2400" dirty="0"/>
              <a:t>Reading</a:t>
            </a:r>
          </a:p>
          <a:p>
            <a:r>
              <a:rPr lang="en-US" sz="2400" dirty="0"/>
              <a:t>Puzzles</a:t>
            </a:r>
          </a:p>
          <a:p>
            <a:r>
              <a:rPr lang="en-US" sz="2400" dirty="0"/>
              <a:t>Nap</a:t>
            </a:r>
          </a:p>
          <a:p>
            <a:r>
              <a:rPr lang="en-US" sz="2400" dirty="0"/>
              <a:t>Drawing</a:t>
            </a:r>
          </a:p>
        </p:txBody>
      </p:sp>
      <p:pic>
        <p:nvPicPr>
          <p:cNvPr id="8" name="Picture Placeholder 7" descr="taking some quiet time…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3" r="75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099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507F06-C190-4897-A2E9-0AA8E668405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13328" y="3429000"/>
            <a:ext cx="2329874" cy="2256665"/>
          </a:xfrm>
        </p:spPr>
        <p:txBody>
          <a:bodyPr>
            <a:normAutofit/>
          </a:bodyPr>
          <a:lstStyle/>
          <a:p>
            <a:r>
              <a:rPr lang="en-US" dirty="0"/>
              <a:t>Creative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Lego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Drawing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Seasonal Crafts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Baking</a:t>
            </a:r>
          </a:p>
        </p:txBody>
      </p:sp>
      <p:pic>
        <p:nvPicPr>
          <p:cNvPr id="9" name="Picture Placeholder 8" descr="Painting and Drawing Tools Set">
            <a:extLst>
              <a:ext uri="{FF2B5EF4-FFF2-40B4-BE49-F238E27FC236}">
                <a16:creationId xmlns:a16="http://schemas.microsoft.com/office/drawing/2014/main" id="{71721CA4-A4DE-4064-A8E6-96148525225A}"/>
              </a:ext>
            </a:extLst>
          </p:cNvPr>
          <p:cNvPicPr>
            <a:picLocks noGrp="1" noChangeAspect="1"/>
          </p:cNvPicPr>
          <p:nvPr>
            <p:ph type="pic" sz="quarter" idx="1"/>
          </p:nvPr>
        </p:nvPicPr>
        <p:blipFill rotWithShape="1">
          <a:blip r:embed="rId2"/>
          <a:srcRect l="205" r="205"/>
          <a:stretch/>
        </p:blipFill>
        <p:spPr/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9B2A57-9893-4BCD-AA1A-122310BC6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Afternoon</a:t>
            </a:r>
          </a:p>
        </p:txBody>
      </p:sp>
    </p:spTree>
    <p:extLst>
      <p:ext uri="{BB962C8B-B14F-4D97-AF65-F5344CB8AC3E}">
        <p14:creationId xmlns:p14="http://schemas.microsoft.com/office/powerpoint/2010/main" val="2532577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Elementary school presentation_AAS_v4" id="{A1DE4719-C921-4876-B2FB-6B9A65FA4A71}" vid="{085AC972-F1A4-4B51-A582-8C15E7A469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4E2D03-4971-40C6-9798-67DD10EB9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EF6C8FF-3D90-457B-9108-406F928CD7CB}">
  <ds:schemaRefs>
    <ds:schemaRef ds:uri="http://purl.org/dc/terms/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71af3243-3dd4-4a8d-8c0d-dd76da1f02a5"/>
    <ds:schemaRef ds:uri="16c05727-aa75-4e4a-9b5f-8a80a1165891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Elementary school presentation</Template>
  <TotalTime>0</TotalTime>
  <Words>246</Words>
  <Application>Microsoft Office PowerPoint</Application>
  <PresentationFormat>Widescreen</PresentationFormat>
  <Paragraphs>89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Comic Sans MS</vt:lpstr>
      <vt:lpstr>Franklin Gothic Book</vt:lpstr>
      <vt:lpstr>Wingdings</vt:lpstr>
      <vt:lpstr>Office Theme</vt:lpstr>
      <vt:lpstr>Virtual Classroom ASD-N</vt:lpstr>
      <vt:lpstr>Morning Routine</vt:lpstr>
      <vt:lpstr>Numeracy and Literacy</vt:lpstr>
      <vt:lpstr>Morning Routine</vt:lpstr>
      <vt:lpstr>10Am</vt:lpstr>
      <vt:lpstr>Mid Morning</vt:lpstr>
      <vt:lpstr>Lunch</vt:lpstr>
      <vt:lpstr>1pm to 1:30</vt:lpstr>
      <vt:lpstr>Afternoon</vt:lpstr>
      <vt:lpstr>Late Afternoon</vt:lpstr>
      <vt:lpstr>Bedtime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2020-10-21T16:21:02Z</dcterms:created>
  <dcterms:modified xsi:type="dcterms:W3CDTF">2021-11-01T16:31:25Z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