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  <p:sldId id="270" r:id="rId17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89" d="100"/>
          <a:sy n="89" d="100"/>
        </p:scale>
        <p:origin x="34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10/31/2021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2021</a:t>
            </a:r>
            <a:endParaRPr lang="en-US" dirty="0" smtClean="0"/>
          </a:p>
          <a:p>
            <a:r>
              <a:rPr lang="en-US" dirty="0" smtClean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home K to 2, </a:t>
            </a:r>
          </a:p>
          <a:p>
            <a:r>
              <a:rPr lang="en-US" dirty="0" smtClean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Bedtime</a:t>
            </a:r>
            <a:endParaRPr lang="en-US" dirty="0"/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8AM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ASD-N K to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board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1012371" y="9307284"/>
            <a:ext cx="5519057" cy="143691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Morning Routine</a:t>
            </a:r>
            <a:endParaRPr lang="en-US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 smtClean="0"/>
              <a:t>Wake up before 9AM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Home Learning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Numeracy and Literacy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Recommendations for learning:</a:t>
            </a:r>
          </a:p>
          <a:p>
            <a:r>
              <a:rPr lang="en-US" dirty="0" smtClean="0"/>
              <a:t>Please encourage 30 minutes of physical activity each day at home.</a:t>
            </a:r>
          </a:p>
          <a:p>
            <a:r>
              <a:rPr lang="en-US" dirty="0" smtClean="0"/>
              <a:t>45minutes a day for literacy and numeracy in kindergarten and grade one.</a:t>
            </a:r>
          </a:p>
          <a:p>
            <a:r>
              <a:rPr lang="en-US" dirty="0" smtClean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Morning Routine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Start: Choose an activity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Kindness Activity</a:t>
            </a:r>
          </a:p>
          <a:p>
            <a:r>
              <a:rPr lang="en-US" dirty="0" smtClean="0"/>
              <a:t>Walk outside </a:t>
            </a:r>
          </a:p>
          <a:p>
            <a:r>
              <a:rPr lang="en-US" dirty="0" smtClean="0"/>
              <a:t>Help cooking Breakfast</a:t>
            </a:r>
          </a:p>
          <a:p>
            <a:r>
              <a:rPr lang="en-US" dirty="0" smtClean="0"/>
              <a:t>Quiet Reading time</a:t>
            </a:r>
          </a:p>
          <a:p>
            <a:r>
              <a:rPr lang="en-US" dirty="0" smtClean="0"/>
              <a:t>Coloring</a:t>
            </a:r>
          </a:p>
          <a:p>
            <a:r>
              <a:rPr lang="en-US" dirty="0" smtClean="0"/>
              <a:t>Puzzle</a:t>
            </a:r>
          </a:p>
          <a:p>
            <a:r>
              <a:rPr lang="en-US" dirty="0" smtClean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ASD-N K to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10Am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 smtClean="0"/>
              <a:t>Literacy</a:t>
            </a:r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ASD-N K to 2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832919597"/>
              </p:ext>
            </p:extLst>
          </p:nvPr>
        </p:nvGraphicFramePr>
        <p:xfrm>
          <a:off x="5159375" y="784225"/>
          <a:ext cx="6646864" cy="35428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Sight 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Vocabulary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dirty="0" smtClean="0"/>
                        <a:t>Comprehension</a:t>
                      </a:r>
                      <a:r>
                        <a:rPr lang="en-US" baseline="0" dirty="0" smtClean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Recount</a:t>
                      </a:r>
                      <a:r>
                        <a:rPr lang="en-US" baseline="0" dirty="0" smtClean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Squiggle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Park K to 2</a:t>
                      </a:r>
                      <a:endParaRPr lang="en-US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Tumble Books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Numeracy 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Morning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Dream Box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Games</a:t>
            </a:r>
            <a:endParaRPr lang="en-US" sz="2400" dirty="0"/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Wash hands and have a healthy lunch!</a:t>
            </a:r>
            <a:endParaRPr lang="en-US" dirty="0"/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Quiet Time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1pm to 1:30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Choices</a:t>
            </a:r>
          </a:p>
          <a:p>
            <a:r>
              <a:rPr lang="en-US" sz="2400" dirty="0" smtClean="0"/>
              <a:t>Reading</a:t>
            </a:r>
          </a:p>
          <a:p>
            <a:r>
              <a:rPr lang="en-US" sz="2400" dirty="0" smtClean="0"/>
              <a:t>Puzzles</a:t>
            </a:r>
          </a:p>
          <a:p>
            <a:r>
              <a:rPr lang="en-US" sz="2400" dirty="0" smtClean="0"/>
              <a:t>Nap</a:t>
            </a:r>
          </a:p>
          <a:p>
            <a:r>
              <a:rPr lang="en-US" sz="2400" dirty="0" smtClean="0"/>
              <a:t>Drawing</a:t>
            </a:r>
            <a:endParaRPr lang="en-US" sz="2400" dirty="0"/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Baking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ASD-N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216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  <vt:lpstr>Choice board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2021-10-31T15:00:30Z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