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9"/>
  </p:normalViewPr>
  <p:slideViewPr>
    <p:cSldViewPr snapToGrid="0" snapToObjects="1">
      <p:cViewPr varScale="1">
        <p:scale>
          <a:sx n="90" d="100"/>
          <a:sy n="90" d="100"/>
        </p:scale>
        <p:origin x="2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3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4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6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6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8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1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5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4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5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5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26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50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_f0mSa-MS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REvJkeSD83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b8ulJRo3L3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VtyBiyUa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r1oC1vjQSj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M4PW72Df9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RT17t_RTL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xsdtnPzano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10988-64BE-419C-AEC1-D74EFF713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260" b="8740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33CC89-F862-884D-8DB7-03361E9FA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1514475"/>
            <a:ext cx="8381999" cy="1995487"/>
          </a:xfrm>
        </p:spPr>
        <p:txBody>
          <a:bodyPr>
            <a:normAutofit/>
          </a:bodyPr>
          <a:lstStyle/>
          <a:p>
            <a:pPr algn="l"/>
            <a:r>
              <a:rPr lang="en-US" sz="7400"/>
              <a:t>Le son </a:t>
            </a:r>
            <a:r>
              <a:rPr lang="en-US" sz="7400" dirty="0"/>
              <a:t>des </a:t>
            </a:r>
            <a:r>
              <a:rPr lang="en-US" sz="7400" dirty="0" err="1"/>
              <a:t>lettres</a:t>
            </a:r>
            <a:endParaRPr lang="en-US" sz="7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E6A78-650E-914B-BE2B-FC9011A71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8382000" cy="1338471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59702D0-A520-794B-B14B-E594DFB66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314" y="782595"/>
            <a:ext cx="4914172" cy="272736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98F849-A7CB-D943-B05B-FE9F35B8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82595"/>
            <a:ext cx="5334000" cy="272736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8000"/>
              <a:t>Isabelle l’igane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0F042-897D-AC42-B0DC-54DE417E5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809999"/>
            <a:ext cx="8382000" cy="12239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hlinkClick r:id="rId4"/>
              </a:rPr>
              <a:t>https://www.youtube.com/watch?v=b_f0mSa-MSI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1943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F5A68B-172E-934B-8F5A-D4F99DC0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42975"/>
            <a:ext cx="4352925" cy="256698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7200"/>
              <a:t>Aline l’abeille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A68D-DDAA-D442-9D02-FCD04256C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809999"/>
            <a:ext cx="4352925" cy="198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hlinkClick r:id="rId2"/>
              </a:rPr>
              <a:t>https://www.youtube.com/watch?v=REvJkeSD83w</a:t>
            </a:r>
            <a:endParaRPr lang="en-US" sz="240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02F2DD4-6855-4147-95F2-7C6FEC0195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9" r="18660" b="-1"/>
          <a:stretch/>
        </p:blipFill>
        <p:spPr>
          <a:xfrm>
            <a:off x="5334000" y="762000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6E3368C-B3A5-484E-8070-EC7E903F8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A2B9B4-6095-47C2-8BBC-4792C5C7A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5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4B33F-75D6-0549-8104-1F587B1D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4" y="841377"/>
            <a:ext cx="4745505" cy="1666499"/>
          </a:xfrm>
        </p:spPr>
        <p:txBody>
          <a:bodyPr anchor="b">
            <a:normAutofit/>
          </a:bodyPr>
          <a:lstStyle/>
          <a:p>
            <a:r>
              <a:rPr lang="en-US" dirty="0"/>
              <a:t>Rene </a:t>
            </a:r>
            <a:r>
              <a:rPr lang="en-US" dirty="0" err="1"/>
              <a:t>renard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2EDA7-4295-5F45-B92D-8A75466D9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2" y="2796988"/>
            <a:ext cx="4745505" cy="3280777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https://www.youtube.com/watch?v=b8ulJRo3L34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E66463-957E-1040-AB14-9D194F78B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932" y="1681001"/>
            <a:ext cx="4369112" cy="240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7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B1E3D-58D0-994B-BDA9-6E0C25B0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810001" cy="2025649"/>
          </a:xfrm>
        </p:spPr>
        <p:txBody>
          <a:bodyPr anchor="b">
            <a:normAutofit/>
          </a:bodyPr>
          <a:lstStyle/>
          <a:p>
            <a:r>
              <a:rPr lang="en-US" dirty="0"/>
              <a:t>Olivia la </a:t>
            </a:r>
            <a:r>
              <a:rPr lang="en-US" dirty="0" err="1"/>
              <a:t>sauterelle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5A459F3-206A-0447-BE93-ABD62BA91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27231"/>
            <a:ext cx="6096000" cy="44035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BED0C-0AE7-5C43-8690-E081F1D0E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https://www.youtube.com/watch?v=xVtyBiyUaNg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2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D1112-AC47-6642-82E5-28DA5ADC8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4" y="841377"/>
            <a:ext cx="4745505" cy="1666499"/>
          </a:xfrm>
        </p:spPr>
        <p:txBody>
          <a:bodyPr anchor="b">
            <a:normAutofit/>
          </a:bodyPr>
          <a:lstStyle/>
          <a:p>
            <a:r>
              <a:rPr lang="en-US" dirty="0"/>
              <a:t>Emilie </a:t>
            </a:r>
            <a:r>
              <a:rPr lang="en-US" dirty="0" err="1"/>
              <a:t>l’elephant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29D3-3CE1-0748-8E06-F574EB1E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2" y="2796988"/>
            <a:ext cx="4745505" cy="3280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https://www.youtube.com/watch?v=r1oC1vjQSj8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F5470644-5D62-6041-BE10-4365F6ADE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932" y="1664617"/>
            <a:ext cx="4369112" cy="24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3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AB6EF-6B4E-AE43-9946-93A646F88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4" y="841377"/>
            <a:ext cx="4745505" cy="1666499"/>
          </a:xfrm>
        </p:spPr>
        <p:txBody>
          <a:bodyPr anchor="b">
            <a:normAutofit/>
          </a:bodyPr>
          <a:lstStyle/>
          <a:p>
            <a:r>
              <a:rPr lang="en-US" dirty="0"/>
              <a:t>Georges le coq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0F449-5834-EF44-8AE4-7ACE530CD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2" y="2796988"/>
            <a:ext cx="4745505" cy="3280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https://www.youtube.com/watch?v=M4PW72Df9Oc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D4F4248-4723-D740-A9F3-90EC68BC8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932" y="1655564"/>
            <a:ext cx="4369112" cy="24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4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48C6E02-06DB-094F-B411-178083931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813" y="782595"/>
            <a:ext cx="4745173" cy="272736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A989A0-9BC3-E040-BBCF-353E63CF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82595"/>
            <a:ext cx="5334000" cy="272736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8000"/>
              <a:t>Gaston cochon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AC546-AAEF-2D49-ADF5-E032C9BE7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809999"/>
            <a:ext cx="8382000" cy="12239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hlinkClick r:id="rId4"/>
              </a:rPr>
              <a:t>https://www.youtube.com/watch?v=bRT17t_RTLo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4699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C6FB4-47B6-674A-9F00-95374AE2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4" y="841377"/>
            <a:ext cx="4745505" cy="1666499"/>
          </a:xfrm>
        </p:spPr>
        <p:txBody>
          <a:bodyPr anchor="b">
            <a:normAutofit/>
          </a:bodyPr>
          <a:lstStyle/>
          <a:p>
            <a:r>
              <a:rPr lang="en-US" dirty="0"/>
              <a:t>Louis </a:t>
            </a:r>
            <a:r>
              <a:rPr lang="en-US" dirty="0" err="1"/>
              <a:t>l’ours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66184-9A25-F045-9A11-3F161BA41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2" y="2796988"/>
            <a:ext cx="4745505" cy="3280777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https://www.youtube.com/watch?v=xsdtnPzanoA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F3A9CE9-865C-0D46-802A-465D75FDB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932" y="1644297"/>
            <a:ext cx="4369112" cy="247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92820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LightSeedLeftStep">
      <a:dk1>
        <a:srgbClr val="000000"/>
      </a:dk1>
      <a:lt1>
        <a:srgbClr val="FFFFFF"/>
      </a:lt1>
      <a:dk2>
        <a:srgbClr val="242941"/>
      </a:dk2>
      <a:lt2>
        <a:srgbClr val="E8E7E2"/>
      </a:lt2>
      <a:accent1>
        <a:srgbClr val="969FC6"/>
      </a:accent1>
      <a:accent2>
        <a:srgbClr val="7FA2BA"/>
      </a:accent2>
      <a:accent3>
        <a:srgbClr val="82ACAB"/>
      </a:accent3>
      <a:accent4>
        <a:srgbClr val="77AE96"/>
      </a:accent4>
      <a:accent5>
        <a:srgbClr val="84AE8A"/>
      </a:accent5>
      <a:accent6>
        <a:srgbClr val="86AF78"/>
      </a:accent6>
      <a:hlink>
        <a:srgbClr val="8D8355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130</Words>
  <Application>Microsoft Macintosh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Verdana Pro</vt:lpstr>
      <vt:lpstr>Verdana Pro Cond SemiBold</vt:lpstr>
      <vt:lpstr>TornVTI</vt:lpstr>
      <vt:lpstr>Le son des lettres</vt:lpstr>
      <vt:lpstr>Isabelle l’igane</vt:lpstr>
      <vt:lpstr>Aline l’abeille</vt:lpstr>
      <vt:lpstr>Rene renard</vt:lpstr>
      <vt:lpstr>Olivia la sauterelle</vt:lpstr>
      <vt:lpstr>Emilie l’elephant</vt:lpstr>
      <vt:lpstr>Georges le coq</vt:lpstr>
      <vt:lpstr>Gaston cochon</vt:lpstr>
      <vt:lpstr>Louis l’ours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son des lettres</dc:title>
  <dc:creator>Geraldine Jardine</dc:creator>
  <cp:lastModifiedBy>Geraldine Jardine</cp:lastModifiedBy>
  <cp:revision>3</cp:revision>
  <dcterms:created xsi:type="dcterms:W3CDTF">2021-09-19T22:32:06Z</dcterms:created>
  <dcterms:modified xsi:type="dcterms:W3CDTF">2021-10-11T22:33:43Z</dcterms:modified>
</cp:coreProperties>
</file>