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70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1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29"/>
  </p:normalViewPr>
  <p:slideViewPr>
    <p:cSldViewPr snapToGrid="0" snapToObjects="1">
      <p:cViewPr varScale="1">
        <p:scale>
          <a:sx n="103" d="100"/>
          <a:sy n="103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0A9B5-FE84-C549-A4E3-EE9A6174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24A50-2DBC-D84D-AA3D-9D8273AF8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8D3C7-3181-BE45-84F4-943705CB3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1A6-CF02-DC4E-A96F-4365C1FE4B2B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F5C68-9612-2348-AD3B-5212029C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376F0-A6E6-6244-8581-9993D1BA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F61-39BF-764C-9FE2-02560DA8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8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81CED-DAA4-6749-B061-83339B82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C4A11-5E2C-3345-A1D6-B609F9736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A0454-8ABC-2148-894A-913C2164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1A6-CF02-DC4E-A96F-4365C1FE4B2B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9C706-86BF-0D4D-B1EE-B72105BA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F191D-FF7D-684C-9453-C2419776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F61-39BF-764C-9FE2-02560DA8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316016-5309-4644-906C-650FB0B9E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77E5B-1728-0C48-9C4F-D6F757231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32119-3A6C-3944-A741-AD8420D4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1A6-CF02-DC4E-A96F-4365C1FE4B2B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4D7B6-775D-1B4E-A1C5-346C38A1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F2E1B-7909-D64C-8EF2-54699A04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F61-39BF-764C-9FE2-02560DA8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1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2D6E3-F278-A94D-9C85-85D42585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BD033-176D-2142-9F35-86BCA8913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A5EB4-125A-6742-BFF1-7E29E4816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1A6-CF02-DC4E-A96F-4365C1FE4B2B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F621F-48D8-1748-B72F-7EEDFFB0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25EA0-7C51-3C44-B9F4-A2423D43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F61-39BF-764C-9FE2-02560DA8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5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69F8-020E-B146-8466-0AC8A18E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552A4-3373-734E-8455-5FC6A1C55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CC008-C9A0-8143-847D-C5611AB93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1A6-CF02-DC4E-A96F-4365C1FE4B2B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93FE3-938A-BE4E-8252-2DCC1379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AFD0D-171B-5046-95BD-404DAF63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F61-39BF-764C-9FE2-02560DA8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2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1CA5-12EF-A743-A9A2-BC36BE636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41DE8-9036-5A4B-96DE-CDC5405BB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6C3A2-BDA7-F247-A8CF-45D127DF8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38ACF-74EB-BC4F-8E8E-754EAFE0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1A6-CF02-DC4E-A96F-4365C1FE4B2B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A4199-86AE-944D-88DE-5F80D9F7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4304F-305E-574E-9C6F-C86DCE8E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F61-39BF-764C-9FE2-02560DA8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0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D861-0D7F-9D4C-8410-074BFDE97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89FEC-D9C2-8249-80BF-D5E4E0D03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1A8E5-6666-9F42-B311-FFE3330CA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EC951-80A5-2044-9F81-551DBB82A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DED082-F7B0-814F-99D7-C957E3438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F555A0-A6B8-B747-93F3-F39B378A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1A6-CF02-DC4E-A96F-4365C1FE4B2B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C37E60-56CA-A74C-8294-5B97AC9A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9712DB-3BD6-C540-9964-16B07469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F61-39BF-764C-9FE2-02560DA8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7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6B5B-577A-3540-8D3F-4735DD86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3B21F-1205-C344-BC5B-6ED02B03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1A6-CF02-DC4E-A96F-4365C1FE4B2B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5BD66-DA25-AF4C-8E35-9627E46A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66761-00A7-134A-8803-A6018F42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F61-39BF-764C-9FE2-02560DA8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0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81402-91BE-F445-ADC2-B35ED6E9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1A6-CF02-DC4E-A96F-4365C1FE4B2B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E7325-D66D-E147-8E99-2123FF06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B3451-B58A-FF45-B7C3-3A52EE5C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F61-39BF-764C-9FE2-02560DA8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0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76D0-46D6-D144-B858-13F1ABD6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884B5-68E2-D244-85F5-8A81E5371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667FE-2F01-474E-BA8F-5541EBD43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0E24E-C0FC-A44B-9C80-EA70532D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1A6-CF02-DC4E-A96F-4365C1FE4B2B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17025-22AC-214B-ADE8-3591244F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F87FE-FAB5-DE4A-9EAD-0B3D0AC0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F61-39BF-764C-9FE2-02560DA8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2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637AE-8DA5-984D-9BA3-C96192D1A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A7A0BF-CE14-114D-A144-C1E8A8C7B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D47B0-1C63-B245-AFF9-6F188ED23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BEE50-41A3-D64D-AB3E-E74706B4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1A6-CF02-DC4E-A96F-4365C1FE4B2B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E1D3E-5966-3B4B-A950-87FAAE4D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94AFC-8D0C-704E-ABC9-B0A45633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F61-39BF-764C-9FE2-02560DA8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9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CEEF0-8314-F249-94E1-F7485DFE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18B57-7B42-6A45-9631-AC8FA0AC9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787B2-D411-5746-B51B-9C39CFF14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3E1A6-CF02-DC4E-A96F-4365C1FE4B2B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74786-5DBA-CB41-895D-15872BD52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EE08C-C6C3-9542-B0DC-86631625B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B8F61-39BF-764C-9FE2-02560DA8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5fMmhA7BM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bRT17t_RTL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sdtnPzano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992A-CEC0-E54E-888A-047D82EEAC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D9476-F400-4742-8477-B04806BCF3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blue alarm clock&#10;&#10;Description automatically generated with low confidence">
            <a:extLst>
              <a:ext uri="{FF2B5EF4-FFF2-40B4-BE49-F238E27FC236}">
                <a16:creationId xmlns:a16="http://schemas.microsoft.com/office/drawing/2014/main" id="{0F1779D9-9055-0548-BF61-24C32ACE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674" y="745480"/>
            <a:ext cx="10454846" cy="57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4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9D3CE-ED16-C744-B8A9-4B9F81B53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 nombre du jour c’est _ _ 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672F6-9E92-6049-A75C-65A7DC14DD13}"/>
              </a:ext>
            </a:extLst>
          </p:cNvPr>
          <p:cNvSpPr txBox="1"/>
          <p:nvPr/>
        </p:nvSpPr>
        <p:spPr>
          <a:xfrm>
            <a:off x="765051" y="2286000"/>
            <a:ext cx="3384000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alpha val="60000"/>
                  </a:schemeClr>
                </a:solidFill>
                <a:highlight>
                  <a:srgbClr val="800000"/>
                </a:highlight>
              </a:rPr>
              <a:t>Les nombres de 0 a 100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FAEEFCA1-1329-B645-8512-6810F3193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9013" y="0"/>
            <a:ext cx="2872521" cy="5199133"/>
          </a:xfrm>
          <a:prstGeom prst="rect">
            <a:avLst/>
          </a:prstGeom>
        </p:spPr>
      </p:pic>
      <p:pic>
        <p:nvPicPr>
          <p:cNvPr id="6" name="Picture 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0DBAA9E5-EF6C-6F46-8E0E-AA2FD063A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496" y="662400"/>
            <a:ext cx="4761765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46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85F5-D391-E74E-8ED5-83956450721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La discussion du jour </a:t>
            </a:r>
            <a:r>
              <a:rPr lang="en-US" dirty="0" err="1"/>
              <a:t>c’est</a:t>
            </a:r>
            <a:r>
              <a:rPr lang="en-US" dirty="0"/>
              <a:t>_____</a:t>
            </a:r>
          </a:p>
        </p:txBody>
      </p:sp>
      <p:pic>
        <p:nvPicPr>
          <p:cNvPr id="5" name="Content Placeholder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9F8DFC4-ED7D-B04B-95D7-EFEEFCF5A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1933" y="1825625"/>
            <a:ext cx="5852132" cy="4908240"/>
          </a:xfrm>
        </p:spPr>
      </p:pic>
    </p:spTree>
    <p:extLst>
      <p:ext uri="{BB962C8B-B14F-4D97-AF65-F5344CB8AC3E}">
        <p14:creationId xmlns:p14="http://schemas.microsoft.com/office/powerpoint/2010/main" val="380310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7AB8D5-9821-9E42-B074-9E1E72C1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LES REGLES DANS LA CLASSE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A3FD703-A833-A449-BE0F-7DFEE8E14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4" y="1928621"/>
            <a:ext cx="5913652" cy="4568296"/>
          </a:xfrm>
          <a:prstGeom prst="rect">
            <a:avLst/>
          </a:prstGeom>
        </p:spPr>
      </p:pic>
      <p:pic>
        <p:nvPicPr>
          <p:cNvPr id="5" name="Content Placeholder 4" descr="Text, application&#10;&#10;Description automatically generated">
            <a:extLst>
              <a:ext uri="{FF2B5EF4-FFF2-40B4-BE49-F238E27FC236}">
                <a16:creationId xmlns:a16="http://schemas.microsoft.com/office/drawing/2014/main" id="{AB5EA62D-A293-8141-8B5D-8D11FA9DB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06971" y="608781"/>
            <a:ext cx="4109475" cy="555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15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ED5BB0FF-2DFB-8849-8B19-08860D7A0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0201" y="643467"/>
            <a:ext cx="763159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7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5F6DE5-F195-BE41-9FBD-95E7D23E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4516505" cy="1492132"/>
          </a:xfrm>
        </p:spPr>
        <p:txBody>
          <a:bodyPr anchor="t">
            <a:normAutofit/>
          </a:bodyPr>
          <a:lstStyle/>
          <a:p>
            <a:r>
              <a:rPr lang="en-US"/>
              <a:t>Quel temps fait-il?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5AB600-F5CB-4413-A066-2B8D2E387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8032959" cy="3844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alpha val="60000"/>
                  </a:schemeClr>
                </a:solidFill>
              </a:rPr>
              <a:t>Il y a un beau soleil/des </a:t>
            </a:r>
            <a:r>
              <a:rPr lang="en-US" sz="4800" dirty="0" err="1">
                <a:solidFill>
                  <a:schemeClr val="tx1">
                    <a:alpha val="60000"/>
                  </a:schemeClr>
                </a:solidFill>
              </a:rPr>
              <a:t>nuages</a:t>
            </a:r>
            <a:endParaRPr lang="en-US" sz="48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4800" dirty="0">
                <a:solidFill>
                  <a:schemeClr val="tx1">
                    <a:alpha val="60000"/>
                  </a:schemeClr>
                </a:solidFill>
              </a:rPr>
              <a:t>Il </a:t>
            </a:r>
            <a:r>
              <a:rPr lang="en-US" sz="4800" dirty="0" err="1">
                <a:solidFill>
                  <a:schemeClr val="tx1">
                    <a:alpha val="60000"/>
                  </a:schemeClr>
                </a:solidFill>
              </a:rPr>
              <a:t>pleut</a:t>
            </a:r>
            <a:endParaRPr lang="en-US" sz="48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4800" dirty="0">
                <a:solidFill>
                  <a:schemeClr val="tx1">
                    <a:alpha val="60000"/>
                  </a:schemeClr>
                </a:solidFill>
              </a:rPr>
              <a:t>Il </a:t>
            </a:r>
            <a:r>
              <a:rPr lang="en-US" sz="4800" dirty="0" err="1">
                <a:solidFill>
                  <a:schemeClr val="tx1">
                    <a:alpha val="60000"/>
                  </a:schemeClr>
                </a:solidFill>
              </a:rPr>
              <a:t>neige</a:t>
            </a:r>
            <a:endParaRPr lang="en-US" sz="48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4800" dirty="0">
                <a:solidFill>
                  <a:schemeClr val="tx1">
                    <a:alpha val="60000"/>
                  </a:schemeClr>
                </a:solidFill>
              </a:rPr>
              <a:t>Il y a de </a:t>
            </a:r>
            <a:r>
              <a:rPr lang="en-US" sz="4800" dirty="0" err="1">
                <a:solidFill>
                  <a:schemeClr val="tx1">
                    <a:alpha val="60000"/>
                  </a:schemeClr>
                </a:solidFill>
              </a:rPr>
              <a:t>l’orage</a:t>
            </a:r>
            <a:endParaRPr lang="en-US" sz="48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375" y="0"/>
            <a:ext cx="6404625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1CF08279-F8B4-5B44-87A9-C3C7245DE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6"/>
          <a:stretch/>
        </p:blipFill>
        <p:spPr>
          <a:xfrm>
            <a:off x="5703620" y="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</p:spTree>
    <p:extLst>
      <p:ext uri="{BB962C8B-B14F-4D97-AF65-F5344CB8AC3E}">
        <p14:creationId xmlns:p14="http://schemas.microsoft.com/office/powerpoint/2010/main" val="181852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E4A2-AD05-0F42-ACB5-A22C774C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39" y="561203"/>
            <a:ext cx="9932691" cy="1165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480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picture containing text, toy, doll, box&#10;&#10;Description automatically generated">
            <a:extLst>
              <a:ext uri="{FF2B5EF4-FFF2-40B4-BE49-F238E27FC236}">
                <a16:creationId xmlns:a16="http://schemas.microsoft.com/office/drawing/2014/main" id="{602C651A-D86F-8941-AFC8-25041BA2C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564" y="390588"/>
            <a:ext cx="4163240" cy="5359862"/>
          </a:xfrm>
          <a:prstGeom prst="rect">
            <a:avLst/>
          </a:prstGeom>
        </p:spPr>
      </p:pic>
      <p:pic>
        <p:nvPicPr>
          <p:cNvPr id="7" name="Picture 6" descr="A picture containing colorful&#10;&#10;Description automatically generated">
            <a:extLst>
              <a:ext uri="{FF2B5EF4-FFF2-40B4-BE49-F238E27FC236}">
                <a16:creationId xmlns:a16="http://schemas.microsoft.com/office/drawing/2014/main" id="{D1AAF226-9E10-9A45-8648-6D84EEB65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164" y="390588"/>
            <a:ext cx="5121956" cy="532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7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DB11F-CB5D-CB4F-A7AE-15378B9A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L’ami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du jour:</a:t>
            </a:r>
            <a:b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______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7F9FDAF-8BB7-9F44-BC9B-09C084965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251" y="1411240"/>
            <a:ext cx="6631341" cy="4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3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EC19-FBFE-1348-A80B-9295E6200A9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connais</a:t>
            </a:r>
            <a:r>
              <a:rPr lang="en-US" dirty="0"/>
              <a:t> le jour de la </a:t>
            </a:r>
            <a:r>
              <a:rPr lang="en-US" dirty="0" err="1"/>
              <a:t>semaine</a:t>
            </a:r>
            <a:r>
              <a:rPr lang="en-US" dirty="0"/>
              <a:t>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9FF235-6B97-D24C-A47C-85EB36596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116314"/>
              </p:ext>
            </p:extLst>
          </p:nvPr>
        </p:nvGraphicFramePr>
        <p:xfrm>
          <a:off x="838200" y="1825625"/>
          <a:ext cx="1051559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2304912076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081110174"/>
                    </a:ext>
                  </a:extLst>
                </a:gridCol>
                <a:gridCol w="2199798">
                  <a:extLst>
                    <a:ext uri="{9D8B030D-6E8A-4147-A177-3AD203B41FA5}">
                      <a16:colId xmlns:a16="http://schemas.microsoft.com/office/drawing/2014/main" val="1431611809"/>
                    </a:ext>
                  </a:extLst>
                </a:gridCol>
                <a:gridCol w="1458097">
                  <a:extLst>
                    <a:ext uri="{9D8B030D-6E8A-4147-A177-3AD203B41FA5}">
                      <a16:colId xmlns:a16="http://schemas.microsoft.com/office/drawing/2014/main" val="2235548283"/>
                    </a:ext>
                  </a:extLst>
                </a:gridCol>
                <a:gridCol w="2100649">
                  <a:extLst>
                    <a:ext uri="{9D8B030D-6E8A-4147-A177-3AD203B41FA5}">
                      <a16:colId xmlns:a16="http://schemas.microsoft.com/office/drawing/2014/main" val="2602920585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1633778257"/>
                    </a:ext>
                  </a:extLst>
                </a:gridCol>
                <a:gridCol w="887623">
                  <a:extLst>
                    <a:ext uri="{9D8B030D-6E8A-4147-A177-3AD203B41FA5}">
                      <a16:colId xmlns:a16="http://schemas.microsoft.com/office/drawing/2014/main" val="3787827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err="1"/>
                        <a:t>lundi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mardi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mercredi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jeudi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vendredi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samedi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dimanche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480520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9028B990-1A47-0347-8B49-250272204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864" y="2939139"/>
            <a:ext cx="3768639" cy="322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2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F7CB-58DD-7F43-94E3-71014BDAA46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C’est</a:t>
            </a:r>
            <a:r>
              <a:rPr lang="en-US" dirty="0"/>
              <a:t> le </a:t>
            </a:r>
            <a:r>
              <a:rPr lang="en-US" dirty="0" err="1"/>
              <a:t>mois</a:t>
            </a:r>
            <a:r>
              <a:rPr lang="en-US" dirty="0"/>
              <a:t> 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EF531D-764E-DD45-99B0-6D0183B25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2617" y="365125"/>
            <a:ext cx="4761183" cy="647874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BCA992-5808-9341-893D-CB7912F120B2}"/>
              </a:ext>
            </a:extLst>
          </p:cNvPr>
          <p:cNvSpPr txBox="1"/>
          <p:nvPr/>
        </p:nvSpPr>
        <p:spPr>
          <a:xfrm>
            <a:off x="1040502" y="2792627"/>
            <a:ext cx="520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https://www.youtube.com/watch?v=U5fMmhA7BMA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2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B62A-A679-6B41-AB13-614B7433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57" y="365125"/>
            <a:ext cx="11174755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Dans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mois</a:t>
            </a:r>
            <a:r>
              <a:rPr lang="en-US" dirty="0"/>
              <a:t>-ci il y a ... </a:t>
            </a:r>
            <a:r>
              <a:rPr lang="en-US" dirty="0" err="1"/>
              <a:t>jours</a:t>
            </a:r>
            <a:r>
              <a:rPr lang="en-US" dirty="0"/>
              <a:t>, nous </a:t>
            </a:r>
            <a:r>
              <a:rPr lang="en-US" dirty="0" err="1"/>
              <a:t>sommes</a:t>
            </a:r>
            <a:r>
              <a:rPr lang="en-US" dirty="0"/>
              <a:t> le… 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AD5979B-296C-CF45-A76C-764A6A929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324" y="2100263"/>
            <a:ext cx="12255672" cy="3931443"/>
          </a:xfrm>
        </p:spPr>
      </p:pic>
    </p:spTree>
    <p:extLst>
      <p:ext uri="{BB962C8B-B14F-4D97-AF65-F5344CB8AC3E}">
        <p14:creationId xmlns:p14="http://schemas.microsoft.com/office/powerpoint/2010/main" val="386474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9B9B-3839-244B-B1B7-9A57EC10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365125"/>
            <a:ext cx="10735962" cy="120418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Les sons du jour c’est__________</a:t>
            </a:r>
            <a:br>
              <a:rPr lang="en-US" dirty="0">
                <a:hlinkClick r:id="rId2"/>
              </a:rPr>
            </a:br>
            <a:endParaRPr lang="en-US" dirty="0">
              <a:hlinkClick r:id="rId2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2599D1-03D1-564C-B425-D0FC8CEB8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H="1">
            <a:off x="8564390" y="310205"/>
            <a:ext cx="3457575" cy="431322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747BE5-79EF-164A-A546-DFCFD9043599}"/>
              </a:ext>
            </a:extLst>
          </p:cNvPr>
          <p:cNvSpPr txBox="1"/>
          <p:nvPr/>
        </p:nvSpPr>
        <p:spPr>
          <a:xfrm>
            <a:off x="1674570" y="2051223"/>
            <a:ext cx="86186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en</a:t>
            </a:r>
            <a:r>
              <a:rPr lang="en-US" sz="2800" dirty="0"/>
              <a:t> – an</a:t>
            </a:r>
          </a:p>
          <a:p>
            <a:r>
              <a:rPr lang="en-US" sz="2800" dirty="0"/>
              <a:t>oi</a:t>
            </a:r>
          </a:p>
          <a:p>
            <a:r>
              <a:rPr lang="en-US" sz="2800" dirty="0"/>
              <a:t>G g</a:t>
            </a:r>
          </a:p>
          <a:p>
            <a:r>
              <a:rPr lang="en-US" sz="2800" dirty="0"/>
              <a:t>OU </a:t>
            </a:r>
            <a:r>
              <a:rPr lang="en-US" sz="2800" dirty="0">
                <a:hlinkClick r:id="rId4"/>
              </a:rPr>
              <a:t>https://www.youtube.com/watch?v=xsdtnPzanoA</a:t>
            </a:r>
            <a:endParaRPr lang="en-US" sz="2800" dirty="0"/>
          </a:p>
          <a:p>
            <a:endParaRPr lang="en-US" sz="7200" dirty="0"/>
          </a:p>
          <a:p>
            <a:endParaRPr lang="en-US" sz="7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D2179B-A3B3-314C-B2EE-17BB1FCE2240}"/>
              </a:ext>
            </a:extLst>
          </p:cNvPr>
          <p:cNvSpPr txBox="1"/>
          <p:nvPr/>
        </p:nvSpPr>
        <p:spPr>
          <a:xfrm>
            <a:off x="2445748" y="3059668"/>
            <a:ext cx="489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https://www.youtube.com/watch?v=bRT17t_RTLo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2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95F9-600E-774F-A6E6-D0CD12F3698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Les mots de la </a:t>
            </a:r>
            <a:r>
              <a:rPr lang="en-US" dirty="0" err="1"/>
              <a:t>semaine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_ _ _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40F68943-070A-364C-84FF-FB67A5A0B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8215999" y="1750711"/>
            <a:ext cx="3137801" cy="510728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C34DA4-5142-A144-ADC4-EFAD84EA314D}"/>
              </a:ext>
            </a:extLst>
          </p:cNvPr>
          <p:cNvSpPr txBox="1"/>
          <p:nvPr/>
        </p:nvSpPr>
        <p:spPr>
          <a:xfrm>
            <a:off x="593125" y="2224216"/>
            <a:ext cx="7388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dirty="0"/>
              <a:t>mange, et, </a:t>
            </a:r>
            <a:r>
              <a:rPr lang="en-CA" sz="6000" dirty="0" err="1"/>
              <a:t>aller</a:t>
            </a:r>
            <a:r>
              <a:rPr lang="en-CA" sz="6000" dirty="0"/>
              <a:t>, trop, </a:t>
            </a:r>
            <a:r>
              <a:rPr lang="en-CA" sz="6000" dirty="0" err="1"/>
              <a:t>quand</a:t>
            </a:r>
            <a:r>
              <a:rPr lang="en-CA" sz="6000" dirty="0"/>
              <a:t>, </a:t>
            </a:r>
            <a:r>
              <a:rPr lang="en-CA" sz="6000" dirty="0" err="1"/>
              <a:t>lui</a:t>
            </a:r>
            <a:r>
              <a:rPr lang="en-CA" sz="6000" dirty="0"/>
              <a:t>, quelle, faire, </a:t>
            </a:r>
            <a:r>
              <a:rPr lang="en-CA" sz="6000" dirty="0" err="1"/>
              <a:t>vais</a:t>
            </a:r>
            <a:r>
              <a:rPr lang="en-CA" sz="6000" dirty="0"/>
              <a:t>, </a:t>
            </a:r>
            <a:r>
              <a:rPr lang="en-CA" sz="6000" dirty="0" err="1"/>
              <a:t>jouer</a:t>
            </a:r>
            <a:r>
              <a:rPr lang="en-CA" sz="6000" dirty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2207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{B21B83EC-47C4-A14E-B7C5-A2621DCC2415}tf10001120</Template>
  <TotalTime>52</TotalTime>
  <Words>169</Words>
  <Application>Microsoft Macintosh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Quel temps fait-il?</vt:lpstr>
      <vt:lpstr>PowerPoint Presentation</vt:lpstr>
      <vt:lpstr>L’ami du jour: ______</vt:lpstr>
      <vt:lpstr>Je connais le jour de la semaine.</vt:lpstr>
      <vt:lpstr>C’est le mois de</vt:lpstr>
      <vt:lpstr>Dans ce mois-ci il y a ... jours, nous sommes le… </vt:lpstr>
      <vt:lpstr>Les sons du jour c’est__________ </vt:lpstr>
      <vt:lpstr>Les mots de la semaine ce sont_ _ _</vt:lpstr>
      <vt:lpstr>Le nombre du jour c’est _ _ _</vt:lpstr>
      <vt:lpstr>La discussion du jour c’est_____</vt:lpstr>
      <vt:lpstr>LES REGLES DANS LA CLASSE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routine matinale</dc:title>
  <dc:creator>Geraldine Jardine</dc:creator>
  <cp:lastModifiedBy>Geraldine Jardine</cp:lastModifiedBy>
  <cp:revision>10</cp:revision>
  <dcterms:created xsi:type="dcterms:W3CDTF">2021-08-25T18:54:16Z</dcterms:created>
  <dcterms:modified xsi:type="dcterms:W3CDTF">2021-10-11T22:17:30Z</dcterms:modified>
</cp:coreProperties>
</file>