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6"/>
  </p:normalViewPr>
  <p:slideViewPr>
    <p:cSldViewPr snapToGrid="0">
      <p:cViewPr varScale="1">
        <p:scale>
          <a:sx n="140" d="100"/>
          <a:sy n="140" d="100"/>
        </p:scale>
        <p:origin x="8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345822db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345822db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345822db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345822db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345822db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345822db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345822db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345822db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345822db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345822db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345822db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345822db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345822db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345822db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538" y="395375"/>
            <a:ext cx="7915275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agonal Stripe 1">
            <a:extLst>
              <a:ext uri="{FF2B5EF4-FFF2-40B4-BE49-F238E27FC236}">
                <a16:creationId xmlns:a16="http://schemas.microsoft.com/office/drawing/2014/main" id="{B6854278-5C72-3A42-B6E3-9907B2BF987C}"/>
              </a:ext>
            </a:extLst>
          </p:cNvPr>
          <p:cNvSpPr/>
          <p:nvPr/>
        </p:nvSpPr>
        <p:spPr>
          <a:xfrm>
            <a:off x="3895344" y="744575"/>
            <a:ext cx="164592" cy="151537"/>
          </a:xfrm>
          <a:prstGeom prst="diagStri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iagonal Stripe 2">
            <a:extLst>
              <a:ext uri="{FF2B5EF4-FFF2-40B4-BE49-F238E27FC236}">
                <a16:creationId xmlns:a16="http://schemas.microsoft.com/office/drawing/2014/main" id="{1C1C98D2-C2B4-C849-ACAD-C8F56DA182B5}"/>
              </a:ext>
            </a:extLst>
          </p:cNvPr>
          <p:cNvSpPr/>
          <p:nvPr/>
        </p:nvSpPr>
        <p:spPr>
          <a:xfrm>
            <a:off x="6711696" y="817727"/>
            <a:ext cx="164592" cy="151537"/>
          </a:xfrm>
          <a:prstGeom prst="diagStri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17B7E7BB-770C-6344-9D55-C5A7ACA94F17}"/>
              </a:ext>
            </a:extLst>
          </p:cNvPr>
          <p:cNvSpPr/>
          <p:nvPr/>
        </p:nvSpPr>
        <p:spPr>
          <a:xfrm flipV="1">
            <a:off x="6876288" y="817726"/>
            <a:ext cx="164592" cy="78385"/>
          </a:xfrm>
          <a:prstGeom prst="diagStri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75" y="445013"/>
            <a:ext cx="798195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638" y="212475"/>
            <a:ext cx="8048625" cy="44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agonal Stripe 1">
            <a:extLst>
              <a:ext uri="{FF2B5EF4-FFF2-40B4-BE49-F238E27FC236}">
                <a16:creationId xmlns:a16="http://schemas.microsoft.com/office/drawing/2014/main" id="{9D1A07A4-E2D0-FF4A-9984-E392E7AFC89A}"/>
              </a:ext>
            </a:extLst>
          </p:cNvPr>
          <p:cNvSpPr/>
          <p:nvPr/>
        </p:nvSpPr>
        <p:spPr>
          <a:xfrm>
            <a:off x="6956273" y="1553251"/>
            <a:ext cx="128016" cy="91440"/>
          </a:xfrm>
          <a:prstGeom prst="diagStri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iagonal Stripe 2">
            <a:extLst>
              <a:ext uri="{FF2B5EF4-FFF2-40B4-BE49-F238E27FC236}">
                <a16:creationId xmlns:a16="http://schemas.microsoft.com/office/drawing/2014/main" id="{A67B39C6-1606-ED49-A596-9822129E2FA8}"/>
              </a:ext>
            </a:extLst>
          </p:cNvPr>
          <p:cNvSpPr/>
          <p:nvPr/>
        </p:nvSpPr>
        <p:spPr>
          <a:xfrm flipV="1">
            <a:off x="7084289" y="1557210"/>
            <a:ext cx="128016" cy="87481"/>
          </a:xfrm>
          <a:prstGeom prst="diagStri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38" y="202950"/>
            <a:ext cx="8067675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50" y="234988"/>
            <a:ext cx="7696200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88" y="247050"/>
            <a:ext cx="7877175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263" y="263125"/>
            <a:ext cx="795337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" name="Picture 2" descr="A picture containing text, black&#10;&#10;Description automatically generated">
            <a:extLst>
              <a:ext uri="{FF2B5EF4-FFF2-40B4-BE49-F238E27FC236}">
                <a16:creationId xmlns:a16="http://schemas.microsoft.com/office/drawing/2014/main" id="{431A38D1-3870-CA4A-A765-4C223029B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" y="-105239"/>
            <a:ext cx="8897112" cy="53539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Geraldine Jardine</cp:lastModifiedBy>
  <cp:revision>2</cp:revision>
  <dcterms:modified xsi:type="dcterms:W3CDTF">2021-10-13T23:36:27Z</dcterms:modified>
</cp:coreProperties>
</file>