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AFEC9-6A96-41B7-8385-6438A8B00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CC494C-0EE7-4CED-B8DE-D134205FF4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79045-F2B7-42B8-A64B-64EF52CFC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1D8D-F880-4435-BAC1-961ED1B43A83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E3E5C-D716-4F3A-B1F2-BE023CA4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BC4ED-7FDD-45D9-B830-7158E805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6F0E-2F1C-4A04-8F74-A28F2834B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2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1B10D-D66E-49F6-9641-C3A16A000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C11D6F-C0DE-431D-B165-2881742BF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7F677-B1F1-4772-BB3A-CCC3AE5ED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1D8D-F880-4435-BAC1-961ED1B43A83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7353A-011F-4254-AF5B-C8ECD50DD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5406A-94A7-4B91-BCF4-A2B199D00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6F0E-2F1C-4A04-8F74-A28F2834B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7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70A21E-9B42-4049-95E0-113963899B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F73161-8C3C-4EAB-B105-DB31EB00D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AA046-C20D-4F15-A6F8-49CCC6CD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1D8D-F880-4435-BAC1-961ED1B43A83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31018-554E-4B79-A106-FDDF2180D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C25AA-E0DA-4ADD-81F7-D9073A40F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6F0E-2F1C-4A04-8F74-A28F2834B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95BFE-0790-4FF6-9FFE-F7B4BB3AC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3588D-7B5F-4310-B472-084EACEF7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8020F-9233-4015-BCBD-F7A9AD8C5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1D8D-F880-4435-BAC1-961ED1B43A83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E6BEE-89BA-4153-AC88-FBC99C11A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3C729-2803-4611-907E-7CF3640ED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6F0E-2F1C-4A04-8F74-A28F2834B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8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9FEFA-6C7A-4774-8B41-73064AD19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2CC21D-8D9C-4C27-A8C8-6DF0CDACB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F5083-E0AB-404E-AE2C-6A16B68AC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1D8D-F880-4435-BAC1-961ED1B43A83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9A999-A6F0-4A1C-A756-8E05D66F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773BE-6DB7-43B4-A8B6-09A30D832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6F0E-2F1C-4A04-8F74-A28F2834B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4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4E0EB-E5B2-4C4B-B0BF-838D1187C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DA3FE-895B-4F85-BA94-7AB1CFF7C8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CE32AB-D561-472C-A9FE-F738ACF5B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2F3D01-7526-48F7-BF66-8D8246428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1D8D-F880-4435-BAC1-961ED1B43A83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2F39A-D275-4FAE-AEB7-F224718DE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B4C25-4761-4F11-A1B3-C275F9805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6F0E-2F1C-4A04-8F74-A28F2834B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2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EDCAD-020F-4F96-BB49-601EA39D0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16AE0-7FAA-4823-A859-6FA049EF1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CB7AA7-3451-4445-9B58-2E3C9719B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1FE9BF-7B86-4BB5-92B3-5F6363B17B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DD5D46-AB95-4543-8DBF-AF75F30A7C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C1E425-23D6-4848-9195-860998A2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1D8D-F880-4435-BAC1-961ED1B43A83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DB7B3A-9BB5-41C1-BB47-98DDA26E4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C91E6A-8464-47C9-B9F3-A579D3177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6F0E-2F1C-4A04-8F74-A28F2834B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9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5B86A-678B-48A7-831C-677F3BC4C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F12637-AFAE-41BD-AC7A-5AD06CF85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1D8D-F880-4435-BAC1-961ED1B43A83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F03A5F-7651-4BDE-AC2B-F6F1D015C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94CEBF-67C3-42F8-B237-31EA42724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6F0E-2F1C-4A04-8F74-A28F2834B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35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63B4E4-E1D6-4BC0-B81D-4C7F49873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1D8D-F880-4435-BAC1-961ED1B43A83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9D6BAE-9F42-4A10-892C-524324761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9C987-3E11-4C17-9EBD-26C1DD74F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6F0E-2F1C-4A04-8F74-A28F2834B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6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9C840-EBC4-4847-9D80-E35A3B974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6E262-214B-4B6D-A555-230DAC3A4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F1B5F-7EFB-42F4-9BC1-681F2AE0B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B3D9E-0BEF-4ED2-A8B5-F1A630ED2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1D8D-F880-4435-BAC1-961ED1B43A83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29777E-80A2-4DF9-8644-B1C40D922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70F4F4-1E6C-4DEB-9A5A-98D05D48B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6F0E-2F1C-4A04-8F74-A28F2834B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7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B9914-B2FF-465C-825A-53B7E6575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0A5585-9C8E-40BB-A58A-1B4690B6E1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FB934-9F01-4797-800C-1FF52B894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A10A75-BAC4-4DA4-9AAC-8A25369C9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1D8D-F880-4435-BAC1-961ED1B43A83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A7CD7-E9A5-4BCF-9BC2-7E8EF7F03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B0362B-8290-4CFC-8F7A-C6D616177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B6F0E-2F1C-4A04-8F74-A28F2834B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8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98DB16-276B-4338-B933-BFAFB43D8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222A75-8CAD-49CD-852D-C39133666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E4624-8E44-4673-9857-1CD8AC3D7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51D8D-F880-4435-BAC1-961ED1B43A83}" type="datetimeFigureOut">
              <a:rPr lang="en-US" smtClean="0"/>
              <a:t>10/12/21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7009B-07AF-4D97-898A-E24EC754D9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A900F-BD07-49B2-992B-52081825F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B6F0E-2F1C-4A04-8F74-A28F2834B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3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966D39-BCF0-41DA-BA70-F2A01EC4D1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041" y="2767106"/>
            <a:ext cx="2880828" cy="3071906"/>
          </a:xfrm>
        </p:spPr>
        <p:txBody>
          <a:bodyPr anchor="t">
            <a:normAutofit/>
          </a:bodyPr>
          <a:lstStyle/>
          <a:p>
            <a:pPr algn="l"/>
            <a:r>
              <a:rPr lang="en-US" sz="4000">
                <a:solidFill>
                  <a:srgbClr val="FFFFFF"/>
                </a:solidFill>
              </a:rPr>
              <a:t>Dessiner les emotions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3E4459-8663-4FB0-AEB5-33D26666E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042" y="806824"/>
            <a:ext cx="2919738" cy="1494117"/>
          </a:xfrm>
        </p:spPr>
        <p:txBody>
          <a:bodyPr anchor="b">
            <a:normAutofit/>
          </a:bodyPr>
          <a:lstStyle/>
          <a:p>
            <a:pPr algn="l"/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5122" name="Picture 2" descr="Image dessiner - Images Gratuites à Imprimer - Dessin 14980">
            <a:extLst>
              <a:ext uri="{FF2B5EF4-FFF2-40B4-BE49-F238E27FC236}">
                <a16:creationId xmlns:a16="http://schemas.microsoft.com/office/drawing/2014/main" id="{6A04101C-3527-466C-8407-2876E1CA6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02428" y="917448"/>
            <a:ext cx="7225748" cy="5023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Ecrire avec Ludo: dessin consigne : dessiner">
            <a:extLst>
              <a:ext uri="{FF2B5EF4-FFF2-40B4-BE49-F238E27FC236}">
                <a16:creationId xmlns:a16="http://schemas.microsoft.com/office/drawing/2014/main" id="{F670B446-0AFE-4620-80F4-0B9D71A89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66" y="4597979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agonal Stripe 3">
            <a:extLst>
              <a:ext uri="{FF2B5EF4-FFF2-40B4-BE49-F238E27FC236}">
                <a16:creationId xmlns:a16="http://schemas.microsoft.com/office/drawing/2014/main" id="{B3F21063-D359-F543-884B-B95DDC920013}"/>
              </a:ext>
            </a:extLst>
          </p:cNvPr>
          <p:cNvSpPr/>
          <p:nvPr/>
        </p:nvSpPr>
        <p:spPr>
          <a:xfrm>
            <a:off x="752354" y="3345084"/>
            <a:ext cx="289368" cy="83916"/>
          </a:xfrm>
          <a:prstGeom prst="diagStri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9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06323-39FA-4C17-920C-BFFD229F1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Es-</a:t>
            </a:r>
            <a:r>
              <a:rPr lang="en-US" dirty="0" err="1"/>
              <a:t>tu</a:t>
            </a:r>
            <a:r>
              <a:rPr lang="en-US" dirty="0"/>
              <a:t> content, </a:t>
            </a:r>
            <a:r>
              <a:rPr lang="en-US" dirty="0" err="1"/>
              <a:t>fache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triste?</a:t>
            </a:r>
          </a:p>
        </p:txBody>
      </p:sp>
      <p:pic>
        <p:nvPicPr>
          <p:cNvPr id="4098" name="Picture 2" descr="L'utilisation des pictogrammes. - Brault &amp; Bouthillier">
            <a:extLst>
              <a:ext uri="{FF2B5EF4-FFF2-40B4-BE49-F238E27FC236}">
                <a16:creationId xmlns:a16="http://schemas.microsoft.com/office/drawing/2014/main" id="{A0E5656B-0CD4-4A21-BEBF-9BC844778F1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50899"/>
            <a:ext cx="10744200" cy="418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agonal Stripe 2">
            <a:extLst>
              <a:ext uri="{FF2B5EF4-FFF2-40B4-BE49-F238E27FC236}">
                <a16:creationId xmlns:a16="http://schemas.microsoft.com/office/drawing/2014/main" id="{C4685DC0-D4D1-1744-B5C7-0886F5D644E1}"/>
              </a:ext>
            </a:extLst>
          </p:cNvPr>
          <p:cNvSpPr/>
          <p:nvPr/>
        </p:nvSpPr>
        <p:spPr>
          <a:xfrm>
            <a:off x="4363655" y="532436"/>
            <a:ext cx="162045" cy="329412"/>
          </a:xfrm>
          <a:prstGeom prst="diagStrip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iagonal Stripe 3">
            <a:extLst>
              <a:ext uri="{FF2B5EF4-FFF2-40B4-BE49-F238E27FC236}">
                <a16:creationId xmlns:a16="http://schemas.microsoft.com/office/drawing/2014/main" id="{E7CF7C43-94E0-F64D-BAE6-11E98E846C71}"/>
              </a:ext>
            </a:extLst>
          </p:cNvPr>
          <p:cNvSpPr/>
          <p:nvPr/>
        </p:nvSpPr>
        <p:spPr>
          <a:xfrm flipH="1">
            <a:off x="4456253" y="532436"/>
            <a:ext cx="312517" cy="329412"/>
          </a:xfrm>
          <a:prstGeom prst="diagStrip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iagonal Stripe 5">
            <a:extLst>
              <a:ext uri="{FF2B5EF4-FFF2-40B4-BE49-F238E27FC236}">
                <a16:creationId xmlns:a16="http://schemas.microsoft.com/office/drawing/2014/main" id="{44E08C2C-A5C9-094B-AF3A-ABAAD07E8E9C}"/>
              </a:ext>
            </a:extLst>
          </p:cNvPr>
          <p:cNvSpPr/>
          <p:nvPr/>
        </p:nvSpPr>
        <p:spPr>
          <a:xfrm>
            <a:off x="5129512" y="532436"/>
            <a:ext cx="312517" cy="349169"/>
          </a:xfrm>
          <a:prstGeom prst="diagStrip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756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151139A-886F-4B97-8815-729AD3831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B5E08C4-8CDD-4623-A5B8-E998C6DEE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492"/>
            <a:ext cx="12191998" cy="157595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5F33878-D502-4FFA-8ACE-F2AECDB2A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35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3539FEE-81D3-4406-802E-60B20B16F4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8" y="-5307777"/>
            <a:ext cx="1576446" cy="12192001"/>
          </a:xfrm>
          <a:prstGeom prst="rect">
            <a:avLst/>
          </a:prstGeom>
          <a:gradFill>
            <a:gsLst>
              <a:gs pos="16000">
                <a:srgbClr val="000000">
                  <a:alpha val="0"/>
                </a:srgbClr>
              </a:gs>
              <a:gs pos="99000">
                <a:srgbClr val="000000">
                  <a:alpha val="87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C701763-729E-462F-A5A8-E0DEFEB1E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5434" y="986"/>
            <a:ext cx="4303422" cy="1575461"/>
          </a:xfrm>
          <a:prstGeom prst="rect">
            <a:avLst/>
          </a:prstGeom>
          <a:gradFill>
            <a:gsLst>
              <a:gs pos="0">
                <a:schemeClr val="accent1">
                  <a:alpha val="17000"/>
                </a:schemeClr>
              </a:gs>
              <a:gs pos="74000">
                <a:schemeClr val="accent1">
                  <a:lumMod val="5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AB7B3E-B7FD-48B1-A36F-94D2EDE5F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353160"/>
            <a:ext cx="10908517" cy="8985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Un </a:t>
            </a:r>
            <a:r>
              <a:rPr lang="en-US" sz="4000" dirty="0" err="1">
                <a:solidFill>
                  <a:srgbClr val="FFFFFF"/>
                </a:solidFill>
              </a:rPr>
              <a:t>peu</a:t>
            </a:r>
            <a:r>
              <a:rPr lang="en-US" sz="4000" dirty="0">
                <a:solidFill>
                  <a:srgbClr val="FFFFFF"/>
                </a:solidFill>
              </a:rPr>
              <a:t> plus difficile a </a:t>
            </a:r>
            <a:r>
              <a:rPr lang="en-US" sz="4000" dirty="0" err="1">
                <a:solidFill>
                  <a:srgbClr val="FFFFFF"/>
                </a:solidFill>
              </a:rPr>
              <a:t>dessiner</a:t>
            </a:r>
            <a:r>
              <a:rPr lang="en-US" sz="4000" dirty="0">
                <a:solidFill>
                  <a:srgbClr val="FFFFFF"/>
                </a:solidFill>
              </a:rPr>
              <a:t> : je </a:t>
            </a:r>
            <a:r>
              <a:rPr lang="en-US" sz="4000" dirty="0" err="1">
                <a:solidFill>
                  <a:srgbClr val="FFFFFF"/>
                </a:solidFill>
              </a:rPr>
              <a:t>suis</a:t>
            </a:r>
            <a:r>
              <a:rPr lang="en-US" sz="4000" dirty="0">
                <a:solidFill>
                  <a:srgbClr val="FFFFFF"/>
                </a:solidFill>
              </a:rPr>
              <a:t> fatigue!</a:t>
            </a:r>
          </a:p>
        </p:txBody>
      </p:sp>
      <p:pic>
        <p:nvPicPr>
          <p:cNvPr id="1026" name="Picture 2" descr="15 idées de Humour fatigué en 2021 | humour fatigué, humour, dessin humour">
            <a:extLst>
              <a:ext uri="{FF2B5EF4-FFF2-40B4-BE49-F238E27FC236}">
                <a16:creationId xmlns:a16="http://schemas.microsoft.com/office/drawing/2014/main" id="{670E405C-D01F-4988-A287-23809EF89FF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5436" y="2181426"/>
            <a:ext cx="4991399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loriage fatigué - Coloriages Gratuits à Imprimer - Dessin 24072">
            <a:extLst>
              <a:ext uri="{FF2B5EF4-FFF2-40B4-BE49-F238E27FC236}">
                <a16:creationId xmlns:a16="http://schemas.microsoft.com/office/drawing/2014/main" id="{E428705B-D13E-49B3-AEC8-7BD055A31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5165" y="2217815"/>
            <a:ext cx="2829925" cy="399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agonal Stripe 2">
            <a:extLst>
              <a:ext uri="{FF2B5EF4-FFF2-40B4-BE49-F238E27FC236}">
                <a16:creationId xmlns:a16="http://schemas.microsoft.com/office/drawing/2014/main" id="{BE054E28-70EA-2049-BC60-81AC00E9C72D}"/>
              </a:ext>
            </a:extLst>
          </p:cNvPr>
          <p:cNvSpPr/>
          <p:nvPr/>
        </p:nvSpPr>
        <p:spPr>
          <a:xfrm flipH="1">
            <a:off x="4791919" y="416953"/>
            <a:ext cx="429883" cy="133241"/>
          </a:xfrm>
          <a:prstGeom prst="diagStri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iagonal Stripe 10">
            <a:extLst>
              <a:ext uri="{FF2B5EF4-FFF2-40B4-BE49-F238E27FC236}">
                <a16:creationId xmlns:a16="http://schemas.microsoft.com/office/drawing/2014/main" id="{8F40BD4C-036F-E245-8263-1D410041164F}"/>
              </a:ext>
            </a:extLst>
          </p:cNvPr>
          <p:cNvSpPr/>
          <p:nvPr/>
        </p:nvSpPr>
        <p:spPr>
          <a:xfrm>
            <a:off x="9853437" y="353160"/>
            <a:ext cx="378584" cy="263962"/>
          </a:xfrm>
          <a:prstGeom prst="diagStri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58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EDC07B27-4E3C-4BCF-ABDB-6AA72857C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-1500"/>
            <a:ext cx="12191998" cy="6858000"/>
          </a:xfrm>
          <a:prstGeom prst="rect">
            <a:avLst/>
          </a:prstGeom>
          <a:gradFill>
            <a:gsLst>
              <a:gs pos="19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3D11BE6-2A04-4DBB-842D-88602B5E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78536" y="12437"/>
            <a:ext cx="11713464" cy="6844063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20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A05E02A-9AA9-45EC-B87B-B46F043F3F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9" y="2724072"/>
            <a:ext cx="12192008" cy="4114801"/>
          </a:xfrm>
          <a:prstGeom prst="rect">
            <a:avLst/>
          </a:prstGeom>
          <a:gradFill>
            <a:gsLst>
              <a:gs pos="30000">
                <a:schemeClr val="accent1">
                  <a:lumMod val="75000"/>
                  <a:alpha val="19000"/>
                </a:schemeClr>
              </a:gs>
              <a:gs pos="100000">
                <a:schemeClr val="accent1">
                  <a:alpha val="24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E91EDBA-E8E0-4575-8147-B70034521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709672" y="1716338"/>
            <a:ext cx="6858003" cy="3422328"/>
          </a:xfrm>
          <a:prstGeom prst="rect">
            <a:avLst/>
          </a:prstGeom>
          <a:gradFill>
            <a:gsLst>
              <a:gs pos="0">
                <a:schemeClr val="accent1">
                  <a:alpha val="52000"/>
                </a:schemeClr>
              </a:gs>
              <a:gs pos="76000">
                <a:schemeClr val="accent1">
                  <a:lumMod val="75000"/>
                  <a:alpha val="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7A2CCC-F8D2-49ED-9947-25E258F59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236" y="559703"/>
            <a:ext cx="9867331" cy="116749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>
                <a:solidFill>
                  <a:srgbClr val="FFFFFF"/>
                </a:solidFill>
              </a:rPr>
              <a:t>J’ai peur!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FEE4473-A122-4E96-8C31-B4C5AAA27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123" y="2706446"/>
            <a:ext cx="12191997" cy="3711900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92000">
                <a:schemeClr val="accent1">
                  <a:lumMod val="75000"/>
                  <a:alpha val="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oloriage la peur - Coloriages Gratuits à Imprimer - Dessin 30440">
            <a:extLst>
              <a:ext uri="{FF2B5EF4-FFF2-40B4-BE49-F238E27FC236}">
                <a16:creationId xmlns:a16="http://schemas.microsoft.com/office/drawing/2014/main" id="{838FA777-79FD-41D3-92DD-085EAC5911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9614" y="827315"/>
            <a:ext cx="3201551" cy="4522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e Robert - L'expression « avoir une peur bleue » 😱... | Facebook">
            <a:extLst>
              <a:ext uri="{FF2B5EF4-FFF2-40B4-BE49-F238E27FC236}">
                <a16:creationId xmlns:a16="http://schemas.microsoft.com/office/drawing/2014/main" id="{8FE1298A-AFDA-4E9B-BDCC-979D45962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10583" y="2554762"/>
            <a:ext cx="4516127" cy="336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Un Enfant De Dessin Animé Astronaute Courir Dans La Peur. Clip Art Libres  De Droits , Vecteurs Et Illustration. Image 44380292.">
            <a:extLst>
              <a:ext uri="{FF2B5EF4-FFF2-40B4-BE49-F238E27FC236}">
                <a16:creationId xmlns:a16="http://schemas.microsoft.com/office/drawing/2014/main" id="{F52AF948-CD48-4CBC-8938-0D4E911F5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22198" y="1203166"/>
            <a:ext cx="2068740" cy="321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07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6CC5BC-0B00-4990-AB0D-9E2081C38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r>
              <a:rPr lang="en-US" sz="4000"/>
              <a:t>Je suis excite!</a:t>
            </a:r>
          </a:p>
        </p:txBody>
      </p:sp>
      <p:sp>
        <p:nvSpPr>
          <p:cNvPr id="3078" name="Content Placeholder 3077">
            <a:extLst>
              <a:ext uri="{FF2B5EF4-FFF2-40B4-BE49-F238E27FC236}">
                <a16:creationId xmlns:a16="http://schemas.microsoft.com/office/drawing/2014/main" id="{E418D406-8D15-40A3-B6EF-8B6B3B177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35083"/>
          </a:xfrm>
        </p:spPr>
        <p:txBody>
          <a:bodyPr anchor="t">
            <a:normAutofit/>
          </a:bodyPr>
          <a:lstStyle/>
          <a:p>
            <a:endParaRPr lang="en-US" sz="200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074" name="Picture 2" descr="Dessin Animé Femme Excitée Clip Art Libres De Droits , Vecteurs Et  Illustration. Image 25007916.">
            <a:extLst>
              <a:ext uri="{FF2B5EF4-FFF2-40B4-BE49-F238E27FC236}">
                <a16:creationId xmlns:a16="http://schemas.microsoft.com/office/drawing/2014/main" id="{470B862F-910B-463D-8970-9CB68337B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5967" y="1359681"/>
            <a:ext cx="4170530" cy="417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omme De Dessin Animé Va Sauvages Avec L&amp;#39;excitation Clip Art Libres De  Droits , Vecteurs Et Illustration. Image 19892357.">
            <a:extLst>
              <a:ext uri="{FF2B5EF4-FFF2-40B4-BE49-F238E27FC236}">
                <a16:creationId xmlns:a16="http://schemas.microsoft.com/office/drawing/2014/main" id="{30A2B1FC-95BB-4D7D-BBB7-4962BC74A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668" y="2478966"/>
            <a:ext cx="4092521" cy="4092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agonal Stripe 2">
            <a:extLst>
              <a:ext uri="{FF2B5EF4-FFF2-40B4-BE49-F238E27FC236}">
                <a16:creationId xmlns:a16="http://schemas.microsoft.com/office/drawing/2014/main" id="{F072FF45-F594-7745-AEBA-B3F8F9CE9AC6}"/>
              </a:ext>
            </a:extLst>
          </p:cNvPr>
          <p:cNvSpPr/>
          <p:nvPr/>
        </p:nvSpPr>
        <p:spPr>
          <a:xfrm rot="985975">
            <a:off x="3736475" y="1304899"/>
            <a:ext cx="371180" cy="452573"/>
          </a:xfrm>
          <a:prstGeom prst="diagStrip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365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28</Words>
  <Application>Microsoft Macintosh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Dessiner les emotions</vt:lpstr>
      <vt:lpstr>Es-tu content, fache ou triste?</vt:lpstr>
      <vt:lpstr>Un peu plus difficile a dessiner : je suis fatigue!</vt:lpstr>
      <vt:lpstr>J’ai peur!</vt:lpstr>
      <vt:lpstr>Je suis excite!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Dessiner les emotions</dc:title>
  <dc:creator>Hubaux, Geraldine (ASD-N)</dc:creator>
  <cp:lastModifiedBy>Geraldine Jardine</cp:lastModifiedBy>
  <cp:revision>4</cp:revision>
  <dcterms:created xsi:type="dcterms:W3CDTF">2021-10-12T13:53:35Z</dcterms:created>
  <dcterms:modified xsi:type="dcterms:W3CDTF">2021-10-12T23:22:50Z</dcterms:modified>
</cp:coreProperties>
</file>