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11"/>
  </p:notesMasterIdLst>
  <p:handoutMasterIdLst>
    <p:handoutMasterId r:id="rId12"/>
  </p:handoutMasterIdLst>
  <p:sldIdLst>
    <p:sldId id="400" r:id="rId5"/>
    <p:sldId id="391" r:id="rId6"/>
    <p:sldId id="403" r:id="rId7"/>
    <p:sldId id="401" r:id="rId8"/>
    <p:sldId id="265" r:id="rId9"/>
    <p:sldId id="40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EF3144-DE31-4FAB-ABEA-E2C39FB627FD}" v="19" dt="2021-10-12T17:20:50.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5226" autoAdjust="0"/>
  </p:normalViewPr>
  <p:slideViewPr>
    <p:cSldViewPr snapToGrid="0">
      <p:cViewPr varScale="1">
        <p:scale>
          <a:sx n="86" d="100"/>
          <a:sy n="86" d="100"/>
        </p:scale>
        <p:origin x="422"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26"/>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pe, Teri (ASD-N)" userId="fcd6696c-3e13-471d-bf1b-780cbf5f048e" providerId="ADAL" clId="{E9EF3144-DE31-4FAB-ABEA-E2C39FB627FD}"/>
    <pc:docChg chg="undo custSel addSld delSld modSld">
      <pc:chgData name="Sharpe, Teri (ASD-N)" userId="fcd6696c-3e13-471d-bf1b-780cbf5f048e" providerId="ADAL" clId="{E9EF3144-DE31-4FAB-ABEA-E2C39FB627FD}" dt="2021-10-12T17:35:38.090" v="2162" actId="20577"/>
      <pc:docMkLst>
        <pc:docMk/>
      </pc:docMkLst>
      <pc:sldChg chg="del">
        <pc:chgData name="Sharpe, Teri (ASD-N)" userId="fcd6696c-3e13-471d-bf1b-780cbf5f048e" providerId="ADAL" clId="{E9EF3144-DE31-4FAB-ABEA-E2C39FB627FD}" dt="2021-10-12T16:45:24.051" v="448" actId="47"/>
        <pc:sldMkLst>
          <pc:docMk/>
          <pc:sldMk cId="4212917468" sldId="260"/>
        </pc:sldMkLst>
      </pc:sldChg>
      <pc:sldChg chg="del">
        <pc:chgData name="Sharpe, Teri (ASD-N)" userId="fcd6696c-3e13-471d-bf1b-780cbf5f048e" providerId="ADAL" clId="{E9EF3144-DE31-4FAB-ABEA-E2C39FB627FD}" dt="2021-10-12T16:45:21.970" v="447" actId="47"/>
        <pc:sldMkLst>
          <pc:docMk/>
          <pc:sldMk cId="1527386939" sldId="261"/>
        </pc:sldMkLst>
      </pc:sldChg>
      <pc:sldChg chg="addSp delSp modSp mod">
        <pc:chgData name="Sharpe, Teri (ASD-N)" userId="fcd6696c-3e13-471d-bf1b-780cbf5f048e" providerId="ADAL" clId="{E9EF3144-DE31-4FAB-ABEA-E2C39FB627FD}" dt="2021-10-12T17:35:38.090" v="2162" actId="20577"/>
        <pc:sldMkLst>
          <pc:docMk/>
          <pc:sldMk cId="2563119616" sldId="265"/>
        </pc:sldMkLst>
        <pc:spChg chg="mod">
          <ac:chgData name="Sharpe, Teri (ASD-N)" userId="fcd6696c-3e13-471d-bf1b-780cbf5f048e" providerId="ADAL" clId="{E9EF3144-DE31-4FAB-ABEA-E2C39FB627FD}" dt="2021-10-12T17:24:02.696" v="1446" actId="27636"/>
          <ac:spMkLst>
            <pc:docMk/>
            <pc:sldMk cId="2563119616" sldId="265"/>
            <ac:spMk id="2" creationId="{19256B7E-1633-44AB-8584-82DF5B726834}"/>
          </ac:spMkLst>
        </pc:spChg>
        <pc:spChg chg="del mod">
          <ac:chgData name="Sharpe, Teri (ASD-N)" userId="fcd6696c-3e13-471d-bf1b-780cbf5f048e" providerId="ADAL" clId="{E9EF3144-DE31-4FAB-ABEA-E2C39FB627FD}" dt="2021-10-12T17:24:21.213" v="1453" actId="478"/>
          <ac:spMkLst>
            <pc:docMk/>
            <pc:sldMk cId="2563119616" sldId="265"/>
            <ac:spMk id="3" creationId="{EFB90AB4-D228-4548-B072-726498212362}"/>
          </ac:spMkLst>
        </pc:spChg>
        <pc:spChg chg="mod">
          <ac:chgData name="Sharpe, Teri (ASD-N)" userId="fcd6696c-3e13-471d-bf1b-780cbf5f048e" providerId="ADAL" clId="{E9EF3144-DE31-4FAB-ABEA-E2C39FB627FD}" dt="2021-10-12T17:02:20.258" v="1298" actId="1076"/>
          <ac:spMkLst>
            <pc:docMk/>
            <pc:sldMk cId="2563119616" sldId="265"/>
            <ac:spMk id="4" creationId="{950677C9-3E42-427F-93B8-526692906471}"/>
          </ac:spMkLst>
        </pc:spChg>
        <pc:spChg chg="add del mod">
          <ac:chgData name="Sharpe, Teri (ASD-N)" userId="fcd6696c-3e13-471d-bf1b-780cbf5f048e" providerId="ADAL" clId="{E9EF3144-DE31-4FAB-ABEA-E2C39FB627FD}" dt="2021-10-12T17:29:34.870" v="1468" actId="1076"/>
          <ac:spMkLst>
            <pc:docMk/>
            <pc:sldMk cId="2563119616" sldId="265"/>
            <ac:spMk id="5" creationId="{BDB9D020-1E25-453D-83DF-1420ACD3968D}"/>
          </ac:spMkLst>
        </pc:spChg>
        <pc:spChg chg="del mod">
          <ac:chgData name="Sharpe, Teri (ASD-N)" userId="fcd6696c-3e13-471d-bf1b-780cbf5f048e" providerId="ADAL" clId="{E9EF3144-DE31-4FAB-ABEA-E2C39FB627FD}" dt="2021-10-12T17:23:48.394" v="1442" actId="478"/>
          <ac:spMkLst>
            <pc:docMk/>
            <pc:sldMk cId="2563119616" sldId="265"/>
            <ac:spMk id="6" creationId="{F5018B6D-E395-49AD-92AD-AD69E3AB40C3}"/>
          </ac:spMkLst>
        </pc:spChg>
        <pc:spChg chg="del">
          <ac:chgData name="Sharpe, Teri (ASD-N)" userId="fcd6696c-3e13-471d-bf1b-780cbf5f048e" providerId="ADAL" clId="{E9EF3144-DE31-4FAB-ABEA-E2C39FB627FD}" dt="2021-10-12T17:29:40.868" v="1469" actId="478"/>
          <ac:spMkLst>
            <pc:docMk/>
            <pc:sldMk cId="2563119616" sldId="265"/>
            <ac:spMk id="7" creationId="{8E10CF0C-2500-4311-BA81-B6A3B0EDD677}"/>
          </ac:spMkLst>
        </pc:spChg>
        <pc:spChg chg="mod">
          <ac:chgData name="Sharpe, Teri (ASD-N)" userId="fcd6696c-3e13-471d-bf1b-780cbf5f048e" providerId="ADAL" clId="{E9EF3144-DE31-4FAB-ABEA-E2C39FB627FD}" dt="2021-10-12T17:35:38.090" v="2162" actId="20577"/>
          <ac:spMkLst>
            <pc:docMk/>
            <pc:sldMk cId="2563119616" sldId="265"/>
            <ac:spMk id="8" creationId="{C6FD6B2E-F7BE-49BA-9913-D829B3AA1BF0}"/>
          </ac:spMkLst>
        </pc:spChg>
        <pc:spChg chg="add del">
          <ac:chgData name="Sharpe, Teri (ASD-N)" userId="fcd6696c-3e13-471d-bf1b-780cbf5f048e" providerId="ADAL" clId="{E9EF3144-DE31-4FAB-ABEA-E2C39FB627FD}" dt="2021-10-12T17:18:07.363" v="1432"/>
          <ac:spMkLst>
            <pc:docMk/>
            <pc:sldMk cId="2563119616" sldId="265"/>
            <ac:spMk id="10" creationId="{C6106C8B-C307-40B6-9A66-E48572F0AD6A}"/>
          </ac:spMkLst>
        </pc:spChg>
        <pc:spChg chg="add del">
          <ac:chgData name="Sharpe, Teri (ASD-N)" userId="fcd6696c-3e13-471d-bf1b-780cbf5f048e" providerId="ADAL" clId="{E9EF3144-DE31-4FAB-ABEA-E2C39FB627FD}" dt="2021-10-12T17:18:11.921" v="1434"/>
          <ac:spMkLst>
            <pc:docMk/>
            <pc:sldMk cId="2563119616" sldId="265"/>
            <ac:spMk id="11" creationId="{88A63D87-D5B6-40A5-8617-72B2204E28DE}"/>
          </ac:spMkLst>
        </pc:spChg>
        <pc:spChg chg="add del mod">
          <ac:chgData name="Sharpe, Teri (ASD-N)" userId="fcd6696c-3e13-471d-bf1b-780cbf5f048e" providerId="ADAL" clId="{E9EF3144-DE31-4FAB-ABEA-E2C39FB627FD}" dt="2021-10-12T17:20:50.764" v="1437"/>
          <ac:spMkLst>
            <pc:docMk/>
            <pc:sldMk cId="2563119616" sldId="265"/>
            <ac:spMk id="12" creationId="{BDEAD749-DCBF-4B92-8909-E91CA19B6DEE}"/>
          </ac:spMkLst>
        </pc:spChg>
      </pc:sldChg>
      <pc:sldChg chg="del">
        <pc:chgData name="Sharpe, Teri (ASD-N)" userId="fcd6696c-3e13-471d-bf1b-780cbf5f048e" providerId="ADAL" clId="{E9EF3144-DE31-4FAB-ABEA-E2C39FB627FD}" dt="2021-10-12T17:27:12.640" v="1462" actId="47"/>
        <pc:sldMkLst>
          <pc:docMk/>
          <pc:sldMk cId="2721508595" sldId="266"/>
        </pc:sldMkLst>
      </pc:sldChg>
      <pc:sldChg chg="modSp del mod">
        <pc:chgData name="Sharpe, Teri (ASD-N)" userId="fcd6696c-3e13-471d-bf1b-780cbf5f048e" providerId="ADAL" clId="{E9EF3144-DE31-4FAB-ABEA-E2C39FB627FD}" dt="2021-10-12T16:45:19.920" v="446" actId="2696"/>
        <pc:sldMkLst>
          <pc:docMk/>
          <pc:sldMk cId="1312041395" sldId="270"/>
        </pc:sldMkLst>
        <pc:spChg chg="mod">
          <ac:chgData name="Sharpe, Teri (ASD-N)" userId="fcd6696c-3e13-471d-bf1b-780cbf5f048e" providerId="ADAL" clId="{E9EF3144-DE31-4FAB-ABEA-E2C39FB627FD}" dt="2021-10-12T16:44:42.662" v="438" actId="20577"/>
          <ac:spMkLst>
            <pc:docMk/>
            <pc:sldMk cId="1312041395" sldId="270"/>
            <ac:spMk id="2" creationId="{00000000-0000-0000-0000-000000000000}"/>
          </ac:spMkLst>
        </pc:spChg>
        <pc:spChg chg="mod">
          <ac:chgData name="Sharpe, Teri (ASD-N)" userId="fcd6696c-3e13-471d-bf1b-780cbf5f048e" providerId="ADAL" clId="{E9EF3144-DE31-4FAB-ABEA-E2C39FB627FD}" dt="2021-10-12T16:44:45.319" v="445" actId="20577"/>
          <ac:spMkLst>
            <pc:docMk/>
            <pc:sldMk cId="1312041395" sldId="270"/>
            <ac:spMk id="3" creationId="{00000000-0000-0000-0000-000000000000}"/>
          </ac:spMkLst>
        </pc:spChg>
      </pc:sldChg>
      <pc:sldChg chg="del">
        <pc:chgData name="Sharpe, Teri (ASD-N)" userId="fcd6696c-3e13-471d-bf1b-780cbf5f048e" providerId="ADAL" clId="{E9EF3144-DE31-4FAB-ABEA-E2C39FB627FD}" dt="2021-10-12T17:27:16.363" v="1464" actId="47"/>
        <pc:sldMkLst>
          <pc:docMk/>
          <pc:sldMk cId="4268509636" sldId="286"/>
        </pc:sldMkLst>
      </pc:sldChg>
      <pc:sldChg chg="addSp delSp modSp mod addAnim delAnim">
        <pc:chgData name="Sharpe, Teri (ASD-N)" userId="fcd6696c-3e13-471d-bf1b-780cbf5f048e" providerId="ADAL" clId="{E9EF3144-DE31-4FAB-ABEA-E2C39FB627FD}" dt="2021-10-12T16:44:25.164" v="436" actId="1076"/>
        <pc:sldMkLst>
          <pc:docMk/>
          <pc:sldMk cId="2558899865" sldId="391"/>
        </pc:sldMkLst>
        <pc:spChg chg="mod">
          <ac:chgData name="Sharpe, Teri (ASD-N)" userId="fcd6696c-3e13-471d-bf1b-780cbf5f048e" providerId="ADAL" clId="{E9EF3144-DE31-4FAB-ABEA-E2C39FB627FD}" dt="2021-10-12T16:42:56.943" v="428" actId="20577"/>
          <ac:spMkLst>
            <pc:docMk/>
            <pc:sldMk cId="2558899865" sldId="391"/>
            <ac:spMk id="8" creationId="{96E3B60D-8F61-4010-B5A2-75CCE0009387}"/>
          </ac:spMkLst>
        </pc:spChg>
        <pc:spChg chg="mod">
          <ac:chgData name="Sharpe, Teri (ASD-N)" userId="fcd6696c-3e13-471d-bf1b-780cbf5f048e" providerId="ADAL" clId="{E9EF3144-DE31-4FAB-ABEA-E2C39FB627FD}" dt="2021-10-12T16:44:11.147" v="433" actId="27636"/>
          <ac:spMkLst>
            <pc:docMk/>
            <pc:sldMk cId="2558899865" sldId="391"/>
            <ac:spMk id="27" creationId="{8777AD14-B633-4803-B2EF-CF2A208D1E2A}"/>
          </ac:spMkLst>
        </pc:spChg>
        <pc:picChg chg="add del mod">
          <ac:chgData name="Sharpe, Teri (ASD-N)" userId="fcd6696c-3e13-471d-bf1b-780cbf5f048e" providerId="ADAL" clId="{E9EF3144-DE31-4FAB-ABEA-E2C39FB627FD}" dt="2021-10-12T16:36:04.290" v="386" actId="478"/>
          <ac:picMkLst>
            <pc:docMk/>
            <pc:sldMk cId="2558899865" sldId="391"/>
            <ac:picMk id="2" creationId="{FF65A3FD-E0BA-4BAB-B981-CD0F607A682D}"/>
          </ac:picMkLst>
        </pc:picChg>
        <pc:picChg chg="mod">
          <ac:chgData name="Sharpe, Teri (ASD-N)" userId="fcd6696c-3e13-471d-bf1b-780cbf5f048e" providerId="ADAL" clId="{E9EF3144-DE31-4FAB-ABEA-E2C39FB627FD}" dt="2021-10-12T16:44:15.394" v="434" actId="1076"/>
          <ac:picMkLst>
            <pc:docMk/>
            <pc:sldMk cId="2558899865" sldId="391"/>
            <ac:picMk id="3" creationId="{FD4D8210-77D2-4AEB-A3CE-909BC6D5AF27}"/>
          </ac:picMkLst>
        </pc:picChg>
        <pc:picChg chg="mod">
          <ac:chgData name="Sharpe, Teri (ASD-N)" userId="fcd6696c-3e13-471d-bf1b-780cbf5f048e" providerId="ADAL" clId="{E9EF3144-DE31-4FAB-ABEA-E2C39FB627FD}" dt="2021-10-12T16:44:25.164" v="436" actId="1076"/>
          <ac:picMkLst>
            <pc:docMk/>
            <pc:sldMk cId="2558899865" sldId="391"/>
            <ac:picMk id="4" creationId="{50C4D997-091C-4E3A-B988-7691436BEF84}"/>
          </ac:picMkLst>
        </pc:picChg>
      </pc:sldChg>
      <pc:sldChg chg="del">
        <pc:chgData name="Sharpe, Teri (ASD-N)" userId="fcd6696c-3e13-471d-bf1b-780cbf5f048e" providerId="ADAL" clId="{E9EF3144-DE31-4FAB-ABEA-E2C39FB627FD}" dt="2021-10-12T17:27:14.146" v="1463" actId="47"/>
        <pc:sldMkLst>
          <pc:docMk/>
          <pc:sldMk cId="3831612662" sldId="398"/>
        </pc:sldMkLst>
      </pc:sldChg>
      <pc:sldChg chg="del">
        <pc:chgData name="Sharpe, Teri (ASD-N)" userId="fcd6696c-3e13-471d-bf1b-780cbf5f048e" providerId="ADAL" clId="{E9EF3144-DE31-4FAB-ABEA-E2C39FB627FD}" dt="2021-10-12T16:50:05.188" v="533" actId="47"/>
        <pc:sldMkLst>
          <pc:docMk/>
          <pc:sldMk cId="2124184508" sldId="399"/>
        </pc:sldMkLst>
      </pc:sldChg>
      <pc:sldChg chg="addSp delSp modSp mod">
        <pc:chgData name="Sharpe, Teri (ASD-N)" userId="fcd6696c-3e13-471d-bf1b-780cbf5f048e" providerId="ADAL" clId="{E9EF3144-DE31-4FAB-ABEA-E2C39FB627FD}" dt="2021-10-12T16:49:51.190" v="531" actId="207"/>
        <pc:sldMkLst>
          <pc:docMk/>
          <pc:sldMk cId="1716500862" sldId="401"/>
        </pc:sldMkLst>
        <pc:spChg chg="mod">
          <ac:chgData name="Sharpe, Teri (ASD-N)" userId="fcd6696c-3e13-471d-bf1b-780cbf5f048e" providerId="ADAL" clId="{E9EF3144-DE31-4FAB-ABEA-E2C39FB627FD}" dt="2021-10-12T16:46:16.155" v="495" actId="1076"/>
          <ac:spMkLst>
            <pc:docMk/>
            <pc:sldMk cId="1716500862" sldId="401"/>
            <ac:spMk id="2" creationId="{00000000-0000-0000-0000-000000000000}"/>
          </ac:spMkLst>
        </pc:spChg>
        <pc:spChg chg="del mod">
          <ac:chgData name="Sharpe, Teri (ASD-N)" userId="fcd6696c-3e13-471d-bf1b-780cbf5f048e" providerId="ADAL" clId="{E9EF3144-DE31-4FAB-ABEA-E2C39FB627FD}" dt="2021-10-12T16:46:56.741" v="496" actId="478"/>
          <ac:spMkLst>
            <pc:docMk/>
            <pc:sldMk cId="1716500862" sldId="401"/>
            <ac:spMk id="3" creationId="{00000000-0000-0000-0000-000000000000}"/>
          </ac:spMkLst>
        </pc:spChg>
        <pc:spChg chg="add del mod">
          <ac:chgData name="Sharpe, Teri (ASD-N)" userId="fcd6696c-3e13-471d-bf1b-780cbf5f048e" providerId="ADAL" clId="{E9EF3144-DE31-4FAB-ABEA-E2C39FB627FD}" dt="2021-10-12T16:48:18.581" v="499"/>
          <ac:spMkLst>
            <pc:docMk/>
            <pc:sldMk cId="1716500862" sldId="401"/>
            <ac:spMk id="5" creationId="{10260637-8C92-4588-BD39-9A3241C6C4A4}"/>
          </ac:spMkLst>
        </pc:spChg>
        <pc:spChg chg="add del mod">
          <ac:chgData name="Sharpe, Teri (ASD-N)" userId="fcd6696c-3e13-471d-bf1b-780cbf5f048e" providerId="ADAL" clId="{E9EF3144-DE31-4FAB-ABEA-E2C39FB627FD}" dt="2021-10-12T16:48:56.204" v="500"/>
          <ac:spMkLst>
            <pc:docMk/>
            <pc:sldMk cId="1716500862" sldId="401"/>
            <ac:spMk id="7" creationId="{7DFD018E-56BA-4674-AEA5-6951F5980527}"/>
          </ac:spMkLst>
        </pc:spChg>
        <pc:spChg chg="add mod">
          <ac:chgData name="Sharpe, Teri (ASD-N)" userId="fcd6696c-3e13-471d-bf1b-780cbf5f048e" providerId="ADAL" clId="{E9EF3144-DE31-4FAB-ABEA-E2C39FB627FD}" dt="2021-10-12T16:49:51.190" v="531" actId="207"/>
          <ac:spMkLst>
            <pc:docMk/>
            <pc:sldMk cId="1716500862" sldId="401"/>
            <ac:spMk id="10" creationId="{E8CADA21-A8E3-4585-AA2E-2002DC2409AF}"/>
          </ac:spMkLst>
        </pc:spChg>
        <pc:spChg chg="del">
          <ac:chgData name="Sharpe, Teri (ASD-N)" userId="fcd6696c-3e13-471d-bf1b-780cbf5f048e" providerId="ADAL" clId="{E9EF3144-DE31-4FAB-ABEA-E2C39FB627FD}" dt="2021-10-12T16:49:01.725" v="501" actId="478"/>
          <ac:spMkLst>
            <pc:docMk/>
            <pc:sldMk cId="1716500862" sldId="401"/>
            <ac:spMk id="45" creationId="{751ACC54-1C9F-4F17-86C0-8E34CAB595D1}"/>
          </ac:spMkLst>
        </pc:spChg>
        <pc:picChg chg="add mod">
          <ac:chgData name="Sharpe, Teri (ASD-N)" userId="fcd6696c-3e13-471d-bf1b-780cbf5f048e" providerId="ADAL" clId="{E9EF3144-DE31-4FAB-ABEA-E2C39FB627FD}" dt="2021-10-12T16:48:18.581" v="499"/>
          <ac:picMkLst>
            <pc:docMk/>
            <pc:sldMk cId="1716500862" sldId="401"/>
            <ac:picMk id="8" creationId="{B5219891-A04D-4D46-AA7E-D81CE535AC5C}"/>
          </ac:picMkLst>
        </pc:picChg>
        <pc:picChg chg="add mod">
          <ac:chgData name="Sharpe, Teri (ASD-N)" userId="fcd6696c-3e13-471d-bf1b-780cbf5f048e" providerId="ADAL" clId="{E9EF3144-DE31-4FAB-ABEA-E2C39FB627FD}" dt="2021-10-12T16:48:56.204" v="500"/>
          <ac:picMkLst>
            <pc:docMk/>
            <pc:sldMk cId="1716500862" sldId="401"/>
            <ac:picMk id="9" creationId="{99A386B3-050A-4930-B03B-71B2634E5DCF}"/>
          </ac:picMkLst>
        </pc:picChg>
        <pc:picChg chg="del">
          <ac:chgData name="Sharpe, Teri (ASD-N)" userId="fcd6696c-3e13-471d-bf1b-780cbf5f048e" providerId="ADAL" clId="{E9EF3144-DE31-4FAB-ABEA-E2C39FB627FD}" dt="2021-10-12T16:46:59.091" v="497" actId="478"/>
          <ac:picMkLst>
            <pc:docMk/>
            <pc:sldMk cId="1716500862" sldId="401"/>
            <ac:picMk id="25" creationId="{8E18F186-0C71-44CE-B0E8-3A7412F26214}"/>
          </ac:picMkLst>
        </pc:picChg>
        <pc:picChg chg="del">
          <ac:chgData name="Sharpe, Teri (ASD-N)" userId="fcd6696c-3e13-471d-bf1b-780cbf5f048e" providerId="ADAL" clId="{E9EF3144-DE31-4FAB-ABEA-E2C39FB627FD}" dt="2021-10-12T16:47:01.024" v="498" actId="478"/>
          <ac:picMkLst>
            <pc:docMk/>
            <pc:sldMk cId="1716500862" sldId="401"/>
            <ac:picMk id="27" creationId="{6B52C007-C025-49FF-BAB3-829C5858DF17}"/>
          </ac:picMkLst>
        </pc:picChg>
      </pc:sldChg>
      <pc:sldChg chg="del">
        <pc:chgData name="Sharpe, Teri (ASD-N)" userId="fcd6696c-3e13-471d-bf1b-780cbf5f048e" providerId="ADAL" clId="{E9EF3144-DE31-4FAB-ABEA-E2C39FB627FD}" dt="2021-10-12T16:49:57.926" v="532" actId="47"/>
        <pc:sldMkLst>
          <pc:docMk/>
          <pc:sldMk cId="2023281849" sldId="402"/>
        </pc:sldMkLst>
      </pc:sldChg>
      <pc:sldChg chg="addSp delSp modSp mod">
        <pc:chgData name="Sharpe, Teri (ASD-N)" userId="fcd6696c-3e13-471d-bf1b-780cbf5f048e" providerId="ADAL" clId="{E9EF3144-DE31-4FAB-ABEA-E2C39FB627FD}" dt="2021-10-12T16:44:36.305" v="437" actId="478"/>
        <pc:sldMkLst>
          <pc:docMk/>
          <pc:sldMk cId="1284829548" sldId="403"/>
        </pc:sldMkLst>
        <pc:spChg chg="add del">
          <ac:chgData name="Sharpe, Teri (ASD-N)" userId="fcd6696c-3e13-471d-bf1b-780cbf5f048e" providerId="ADAL" clId="{E9EF3144-DE31-4FAB-ABEA-E2C39FB627FD}" dt="2021-10-12T15:51:24.451" v="366"/>
          <ac:spMkLst>
            <pc:docMk/>
            <pc:sldMk cId="1284829548" sldId="403"/>
            <ac:spMk id="4" creationId="{8585224A-7F2F-4509-B540-19FD3F76731D}"/>
          </ac:spMkLst>
        </pc:spChg>
        <pc:spChg chg="mod">
          <ac:chgData name="Sharpe, Teri (ASD-N)" userId="fcd6696c-3e13-471d-bf1b-780cbf5f048e" providerId="ADAL" clId="{E9EF3144-DE31-4FAB-ABEA-E2C39FB627FD}" dt="2021-10-12T15:34:29.257" v="350" actId="26606"/>
          <ac:spMkLst>
            <pc:docMk/>
            <pc:sldMk cId="1284829548" sldId="403"/>
            <ac:spMk id="7" creationId="{9B1013C3-6F9A-4629-9F2B-49280748AAAE}"/>
          </ac:spMkLst>
        </pc:spChg>
        <pc:spChg chg="del mod">
          <ac:chgData name="Sharpe, Teri (ASD-N)" userId="fcd6696c-3e13-471d-bf1b-780cbf5f048e" providerId="ADAL" clId="{E9EF3144-DE31-4FAB-ABEA-E2C39FB627FD}" dt="2021-10-12T16:44:36.305" v="437" actId="478"/>
          <ac:spMkLst>
            <pc:docMk/>
            <pc:sldMk cId="1284829548" sldId="403"/>
            <ac:spMk id="8" creationId="{96E3B60D-8F61-4010-B5A2-75CCE0009387}"/>
          </ac:spMkLst>
        </pc:spChg>
        <pc:spChg chg="mod">
          <ac:chgData name="Sharpe, Teri (ASD-N)" userId="fcd6696c-3e13-471d-bf1b-780cbf5f048e" providerId="ADAL" clId="{E9EF3144-DE31-4FAB-ABEA-E2C39FB627FD}" dt="2021-10-12T15:34:29.257" v="350" actId="26606"/>
          <ac:spMkLst>
            <pc:docMk/>
            <pc:sldMk cId="1284829548" sldId="403"/>
            <ac:spMk id="9" creationId="{3B346791-1682-49BA-8758-84E6A10FB23F}"/>
          </ac:spMkLst>
        </pc:spChg>
        <pc:spChg chg="mod">
          <ac:chgData name="Sharpe, Teri (ASD-N)" userId="fcd6696c-3e13-471d-bf1b-780cbf5f048e" providerId="ADAL" clId="{E9EF3144-DE31-4FAB-ABEA-E2C39FB627FD}" dt="2021-10-12T16:16:19.136" v="373" actId="27636"/>
          <ac:spMkLst>
            <pc:docMk/>
            <pc:sldMk cId="1284829548" sldId="403"/>
            <ac:spMk id="27" creationId="{8777AD14-B633-4803-B2EF-CF2A208D1E2A}"/>
          </ac:spMkLst>
        </pc:spChg>
        <pc:spChg chg="mod">
          <ac:chgData name="Sharpe, Teri (ASD-N)" userId="fcd6696c-3e13-471d-bf1b-780cbf5f048e" providerId="ADAL" clId="{E9EF3144-DE31-4FAB-ABEA-E2C39FB627FD}" dt="2021-10-12T15:34:29.257" v="350" actId="26606"/>
          <ac:spMkLst>
            <pc:docMk/>
            <pc:sldMk cId="1284829548" sldId="403"/>
            <ac:spMk id="70" creationId="{AD0FAE4B-37EE-4B93-881F-3DB9A2B03F5C}"/>
          </ac:spMkLst>
        </pc:spChg>
        <pc:spChg chg="del">
          <ac:chgData name="Sharpe, Teri (ASD-N)" userId="fcd6696c-3e13-471d-bf1b-780cbf5f048e" providerId="ADAL" clId="{E9EF3144-DE31-4FAB-ABEA-E2C39FB627FD}" dt="2021-10-12T15:34:29.257" v="350" actId="26606"/>
          <ac:spMkLst>
            <pc:docMk/>
            <pc:sldMk cId="1284829548" sldId="403"/>
            <ac:spMk id="75" creationId="{94AB646F-3BE3-47A3-B14F-9CB84F6BF5BD}"/>
          </ac:spMkLst>
        </pc:spChg>
        <pc:spChg chg="add">
          <ac:chgData name="Sharpe, Teri (ASD-N)" userId="fcd6696c-3e13-471d-bf1b-780cbf5f048e" providerId="ADAL" clId="{E9EF3144-DE31-4FAB-ABEA-E2C39FB627FD}" dt="2021-10-12T15:34:29.257" v="350" actId="26606"/>
          <ac:spMkLst>
            <pc:docMk/>
            <pc:sldMk cId="1284829548" sldId="403"/>
            <ac:spMk id="82" creationId="{28CDD186-03E3-4AED-BEB6-0B3BEC20807E}"/>
          </ac:spMkLst>
        </pc:spChg>
        <pc:picChg chg="add del">
          <ac:chgData name="Sharpe, Teri (ASD-N)" userId="fcd6696c-3e13-471d-bf1b-780cbf5f048e" providerId="ADAL" clId="{E9EF3144-DE31-4FAB-ABEA-E2C39FB627FD}" dt="2021-10-12T15:34:26.936" v="349" actId="478"/>
          <ac:picMkLst>
            <pc:docMk/>
            <pc:sldMk cId="1284829548" sldId="403"/>
            <ac:picMk id="2" creationId="{B5386679-B11F-4E52-A723-E269936AE03E}"/>
          </ac:picMkLst>
        </pc:picChg>
        <pc:picChg chg="mod">
          <ac:chgData name="Sharpe, Teri (ASD-N)" userId="fcd6696c-3e13-471d-bf1b-780cbf5f048e" providerId="ADAL" clId="{E9EF3144-DE31-4FAB-ABEA-E2C39FB627FD}" dt="2021-10-12T15:47:01.494" v="360" actId="1076"/>
          <ac:picMkLst>
            <pc:docMk/>
            <pc:sldMk cId="1284829548" sldId="403"/>
            <ac:picMk id="3" creationId="{D5B1525E-5D47-4577-A96D-0AAB0BEB09A4}"/>
          </ac:picMkLst>
        </pc:picChg>
        <pc:picChg chg="mod">
          <ac:chgData name="Sharpe, Teri (ASD-N)" userId="fcd6696c-3e13-471d-bf1b-780cbf5f048e" providerId="ADAL" clId="{E9EF3144-DE31-4FAB-ABEA-E2C39FB627FD}" dt="2021-10-12T16:16:25.420" v="374" actId="1076"/>
          <ac:picMkLst>
            <pc:docMk/>
            <pc:sldMk cId="1284829548" sldId="403"/>
            <ac:picMk id="5" creationId="{2E37BD47-9406-431D-9A5F-625AE669162D}"/>
          </ac:picMkLst>
        </pc:picChg>
        <pc:picChg chg="del">
          <ac:chgData name="Sharpe, Teri (ASD-N)" userId="fcd6696c-3e13-471d-bf1b-780cbf5f048e" providerId="ADAL" clId="{E9EF3144-DE31-4FAB-ABEA-E2C39FB627FD}" dt="2021-10-12T15:32:36.083" v="347" actId="478"/>
          <ac:picMkLst>
            <pc:docMk/>
            <pc:sldMk cId="1284829548" sldId="403"/>
            <ac:picMk id="12" creationId="{845CA69F-48FD-4206-8C32-68C137AA83BC}"/>
          </ac:picMkLst>
        </pc:picChg>
        <pc:picChg chg="del">
          <ac:chgData name="Sharpe, Teri (ASD-N)" userId="fcd6696c-3e13-471d-bf1b-780cbf5f048e" providerId="ADAL" clId="{E9EF3144-DE31-4FAB-ABEA-E2C39FB627FD}" dt="2021-10-12T15:34:29.257" v="350" actId="26606"/>
          <ac:picMkLst>
            <pc:docMk/>
            <pc:sldMk cId="1284829548" sldId="403"/>
            <ac:picMk id="77" creationId="{E0BE7827-5B1A-4F37-BF70-19F7C5C6BDEB}"/>
          </ac:picMkLst>
        </pc:picChg>
        <pc:picChg chg="add mod">
          <ac:chgData name="Sharpe, Teri (ASD-N)" userId="fcd6696c-3e13-471d-bf1b-780cbf5f048e" providerId="ADAL" clId="{E9EF3144-DE31-4FAB-ABEA-E2C39FB627FD}" dt="2021-10-12T15:34:39.801" v="353" actId="14100"/>
          <ac:picMkLst>
            <pc:docMk/>
            <pc:sldMk cId="1284829548" sldId="403"/>
            <ac:picMk id="79" creationId="{B5386679-B11F-4E52-A723-E269936AE03E}"/>
          </ac:picMkLst>
        </pc:picChg>
        <pc:picChg chg="add">
          <ac:chgData name="Sharpe, Teri (ASD-N)" userId="fcd6696c-3e13-471d-bf1b-780cbf5f048e" providerId="ADAL" clId="{E9EF3144-DE31-4FAB-ABEA-E2C39FB627FD}" dt="2021-10-12T15:34:29.257" v="350" actId="26606"/>
          <ac:picMkLst>
            <pc:docMk/>
            <pc:sldMk cId="1284829548" sldId="403"/>
            <ac:picMk id="84" creationId="{1CF706DA-13E8-4A4F-9260-551FB8127BDD}"/>
          </ac:picMkLst>
        </pc:picChg>
      </pc:sldChg>
      <pc:sldChg chg="modSp new mod">
        <pc:chgData name="Sharpe, Teri (ASD-N)" userId="fcd6696c-3e13-471d-bf1b-780cbf5f048e" providerId="ADAL" clId="{E9EF3144-DE31-4FAB-ABEA-E2C39FB627FD}" dt="2021-10-12T17:35:31.773" v="2160" actId="20577"/>
        <pc:sldMkLst>
          <pc:docMk/>
          <pc:sldMk cId="3424608935" sldId="404"/>
        </pc:sldMkLst>
        <pc:spChg chg="mod">
          <ac:chgData name="Sharpe, Teri (ASD-N)" userId="fcd6696c-3e13-471d-bf1b-780cbf5f048e" providerId="ADAL" clId="{E9EF3144-DE31-4FAB-ABEA-E2C39FB627FD}" dt="2021-10-12T17:30:24.950" v="1484" actId="1076"/>
          <ac:spMkLst>
            <pc:docMk/>
            <pc:sldMk cId="3424608935" sldId="404"/>
            <ac:spMk id="2" creationId="{AA976C84-EEBF-489A-8A49-A355B357DBF7}"/>
          </ac:spMkLst>
        </pc:spChg>
        <pc:spChg chg="mod">
          <ac:chgData name="Sharpe, Teri (ASD-N)" userId="fcd6696c-3e13-471d-bf1b-780cbf5f048e" providerId="ADAL" clId="{E9EF3144-DE31-4FAB-ABEA-E2C39FB627FD}" dt="2021-10-12T17:34:42.667" v="2112" actId="14100"/>
          <ac:spMkLst>
            <pc:docMk/>
            <pc:sldMk cId="3424608935" sldId="404"/>
            <ac:spMk id="3" creationId="{1004A453-5072-4B19-AE76-B1CBDB380547}"/>
          </ac:spMkLst>
        </pc:spChg>
        <pc:spChg chg="mod">
          <ac:chgData name="Sharpe, Teri (ASD-N)" userId="fcd6696c-3e13-471d-bf1b-780cbf5f048e" providerId="ADAL" clId="{E9EF3144-DE31-4FAB-ABEA-E2C39FB627FD}" dt="2021-10-12T17:35:31.773" v="2160" actId="20577"/>
          <ac:spMkLst>
            <pc:docMk/>
            <pc:sldMk cId="3424608935" sldId="404"/>
            <ac:spMk id="4" creationId="{B535F336-602D-4B3D-9A41-A8A6B051053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8C0E1-628D-4A29-932B-81EFC1D54B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4E1657-5A73-426A-A66E-C4F85559BE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80B55D-A28C-4981-AA30-62D8B2215F35}" type="datetimeFigureOut">
              <a:rPr lang="en-US" smtClean="0"/>
              <a:t>10/12/2021</a:t>
            </a:fld>
            <a:endParaRPr lang="en-US" dirty="0"/>
          </a:p>
        </p:txBody>
      </p:sp>
      <p:sp>
        <p:nvSpPr>
          <p:cNvPr id="4" name="Footer Placeholder 3">
            <a:extLst>
              <a:ext uri="{FF2B5EF4-FFF2-40B4-BE49-F238E27FC236}">
                <a16:creationId xmlns:a16="http://schemas.microsoft.com/office/drawing/2014/main" id="{DBBF12EE-0BCA-4112-A66D-A1C7DDACEE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059303C-1C5B-4166-91D0-954E1FF8A2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21B084-08CE-4CE2-A230-03FB2D2096EE}" type="slidenum">
              <a:rPr lang="en-US" smtClean="0"/>
              <a:t>‹#›</a:t>
            </a:fld>
            <a:endParaRPr lang="en-US" dirty="0"/>
          </a:p>
        </p:txBody>
      </p:sp>
    </p:spTree>
    <p:extLst>
      <p:ext uri="{BB962C8B-B14F-4D97-AF65-F5344CB8AC3E}">
        <p14:creationId xmlns:p14="http://schemas.microsoft.com/office/powerpoint/2010/main" val="539625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E07F7-7765-40B0-95C6-6F0178FC4D78}" type="datetimeFigureOut">
              <a:rPr lang="en-US" smtClean="0"/>
              <a:t>10/12/2021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4B07EB-3CEE-4B2A-A06F-03C965D4E9F1}" type="slidenum">
              <a:rPr lang="en-US" smtClean="0"/>
              <a:t>‹#›</a:t>
            </a:fld>
            <a:endParaRPr lang="en-US" dirty="0"/>
          </a:p>
        </p:txBody>
      </p:sp>
    </p:spTree>
    <p:extLst>
      <p:ext uri="{BB962C8B-B14F-4D97-AF65-F5344CB8AC3E}">
        <p14:creationId xmlns:p14="http://schemas.microsoft.com/office/powerpoint/2010/main" val="20762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FE780-4B97-4708-B97F-94D8ADC6D799}" type="slidenum">
              <a:rPr lang="en-US" smtClean="0"/>
              <a:t>1</a:t>
            </a:fld>
            <a:endParaRPr lang="en-US" dirty="0"/>
          </a:p>
        </p:txBody>
      </p:sp>
    </p:spTree>
    <p:extLst>
      <p:ext uri="{BB962C8B-B14F-4D97-AF65-F5344CB8AC3E}">
        <p14:creationId xmlns:p14="http://schemas.microsoft.com/office/powerpoint/2010/main" val="44667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C22AF-75C7-433B-B852-69970FBFF62D}" type="slidenum">
              <a:rPr lang="en-US" smtClean="0"/>
              <a:t>2</a:t>
            </a:fld>
            <a:endParaRPr lang="en-US" dirty="0"/>
          </a:p>
        </p:txBody>
      </p:sp>
    </p:spTree>
    <p:extLst>
      <p:ext uri="{BB962C8B-B14F-4D97-AF65-F5344CB8AC3E}">
        <p14:creationId xmlns:p14="http://schemas.microsoft.com/office/powerpoint/2010/main" val="42542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C22AF-75C7-433B-B852-69970FBFF62D}" type="slidenum">
              <a:rPr lang="en-US" smtClean="0"/>
              <a:t>3</a:t>
            </a:fld>
            <a:endParaRPr lang="en-US" dirty="0"/>
          </a:p>
        </p:txBody>
      </p:sp>
    </p:spTree>
    <p:extLst>
      <p:ext uri="{BB962C8B-B14F-4D97-AF65-F5344CB8AC3E}">
        <p14:creationId xmlns:p14="http://schemas.microsoft.com/office/powerpoint/2010/main" val="226824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D7BE9-6C4F-48E9-816E-E7C44694421A}" type="slidenum">
              <a:rPr lang="en-US" smtClean="0"/>
              <a:t>4</a:t>
            </a:fld>
            <a:endParaRPr lang="en-US" dirty="0"/>
          </a:p>
        </p:txBody>
      </p:sp>
    </p:spTree>
    <p:extLst>
      <p:ext uri="{BB962C8B-B14F-4D97-AF65-F5344CB8AC3E}">
        <p14:creationId xmlns:p14="http://schemas.microsoft.com/office/powerpoint/2010/main" val="3579268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958888C-33C4-45BB-9053-0F238EBC2503}"/>
              </a:ext>
            </a:extLst>
          </p:cNvPr>
          <p:cNvSpPr>
            <a:spLocks noGrp="1"/>
          </p:cNvSpPr>
          <p:nvPr>
            <p:ph type="pic" sz="quarter" idx="13"/>
          </p:nvPr>
        </p:nvSpPr>
        <p:spPr>
          <a:xfrm>
            <a:off x="0" y="0"/>
            <a:ext cx="12192000" cy="6858000"/>
          </a:xfrm>
        </p:spPr>
        <p:txBody>
          <a:bodyPr/>
          <a:lstStyle/>
          <a:p>
            <a:r>
              <a:rPr lang="en-US"/>
              <a:t>Click icon to add picture</a:t>
            </a:r>
            <a:endParaRPr lang="en-US" dirty="0"/>
          </a:p>
        </p:txBody>
      </p:sp>
      <p:sp useBgFill="1">
        <p:nvSpPr>
          <p:cNvPr id="10" name="Title 1">
            <a:extLst>
              <a:ext uri="{FF2B5EF4-FFF2-40B4-BE49-F238E27FC236}">
                <a16:creationId xmlns:a16="http://schemas.microsoft.com/office/drawing/2014/main" id="{E234E1C5-BD1C-4142-BA62-2A1D902B606D}"/>
              </a:ext>
            </a:extLst>
          </p:cNvPr>
          <p:cNvSpPr>
            <a:spLocks noGrp="1"/>
          </p:cNvSpPr>
          <p:nvPr>
            <p:ph type="ctrTitle"/>
          </p:nvPr>
        </p:nvSpPr>
        <p:spPr>
          <a:xfrm>
            <a:off x="2263430" y="1762887"/>
            <a:ext cx="7665140" cy="2140251"/>
          </a:xfrm>
        </p:spPr>
        <p:txBody>
          <a:bodyPr tIns="365760" anchor="ctr">
            <a:normAutofit/>
          </a:bodyPr>
          <a:lstStyle>
            <a:lvl1pPr algn="ctr">
              <a:defRPr sz="5400"/>
            </a:lvl1pPr>
          </a:lstStyle>
          <a:p>
            <a:r>
              <a:rPr lang="en-US" sz="4800"/>
              <a:t>Click to edit Master title style</a:t>
            </a:r>
            <a:endParaRPr lang="en-US" sz="4800" dirty="0"/>
          </a:p>
        </p:txBody>
      </p:sp>
      <p:sp useBgFill="1">
        <p:nvSpPr>
          <p:cNvPr id="12" name="Subtitle 2" descr="Tag=AccentColor&#10;Flavor=Light&#10;Target=Text">
            <a:extLst>
              <a:ext uri="{FF2B5EF4-FFF2-40B4-BE49-F238E27FC236}">
                <a16:creationId xmlns:a16="http://schemas.microsoft.com/office/drawing/2014/main" id="{DED57426-1707-4704-8E09-2F76090515F3}"/>
              </a:ext>
            </a:extLst>
          </p:cNvPr>
          <p:cNvSpPr>
            <a:spLocks noGrp="1"/>
          </p:cNvSpPr>
          <p:nvPr>
            <p:ph type="subTitle" idx="1"/>
          </p:nvPr>
        </p:nvSpPr>
        <p:spPr>
          <a:xfrm>
            <a:off x="2263430" y="3903138"/>
            <a:ext cx="7665139" cy="1191977"/>
          </a:xfrm>
        </p:spPr>
        <p:txBody>
          <a:bodyPr/>
          <a:lstStyle>
            <a:lvl1pPr marL="0" indent="0" algn="ctr">
              <a:buNone/>
              <a:defRPr/>
            </a:lvl1pPr>
          </a:lstStyle>
          <a:p>
            <a:r>
              <a:rPr lang="en-US"/>
              <a:t>Click to edit Master subtitle style</a:t>
            </a:r>
            <a:endParaRPr lang="en-US" dirty="0"/>
          </a:p>
        </p:txBody>
      </p:sp>
    </p:spTree>
    <p:extLst>
      <p:ext uri="{BB962C8B-B14F-4D97-AF65-F5344CB8AC3E}">
        <p14:creationId xmlns:p14="http://schemas.microsoft.com/office/powerpoint/2010/main" val="360030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DB9BCB-0C27-46E1-90C0-AADF0054184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649" y="1"/>
            <a:ext cx="4690532" cy="6858000"/>
          </a:xfrm>
          <a:prstGeom prst="rect">
            <a:avLst/>
          </a:prstGeom>
        </p:spPr>
      </p:pic>
      <p:sp>
        <p:nvSpPr>
          <p:cNvPr id="2" name="Title 1"/>
          <p:cNvSpPr>
            <a:spLocks noGrp="1"/>
          </p:cNvSpPr>
          <p:nvPr>
            <p:ph type="title"/>
          </p:nvPr>
        </p:nvSpPr>
        <p:spPr>
          <a:xfrm>
            <a:off x="5369441" y="1233378"/>
            <a:ext cx="5898114" cy="1357422"/>
          </a:xfrm>
        </p:spPr>
        <p:txBody>
          <a:bodyPr anchor="b">
            <a:noAutofit/>
          </a:bodyPr>
          <a:lstStyle>
            <a:lvl1pPr algn="ctr">
              <a:def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stStyle>
          <a:p>
            <a:r>
              <a:rPr lang="en-US"/>
              <a:t>Click to edit Master title style</a:t>
            </a:r>
            <a:endParaRPr lang="en-US" dirty="0"/>
          </a:p>
        </p:txBody>
      </p:sp>
      <p:sp>
        <p:nvSpPr>
          <p:cNvPr id="10" name="Subtitle 2" descr="Tag=AccentColor&#10;Flavor=Light&#10;Target=Text">
            <a:extLst>
              <a:ext uri="{FF2B5EF4-FFF2-40B4-BE49-F238E27FC236}">
                <a16:creationId xmlns:a16="http://schemas.microsoft.com/office/drawing/2014/main" id="{61821B46-FA47-4BEB-A735-3A8E1161FD7A}"/>
              </a:ext>
            </a:extLst>
          </p:cNvPr>
          <p:cNvSpPr>
            <a:spLocks noGrp="1"/>
          </p:cNvSpPr>
          <p:nvPr>
            <p:ph type="subTitle" idx="13"/>
          </p:nvPr>
        </p:nvSpPr>
        <p:spPr>
          <a:xfrm>
            <a:off x="5369440" y="2895601"/>
            <a:ext cx="5898115" cy="2378074"/>
          </a:xfrm>
        </p:spPr>
        <p:txBody>
          <a:bodyPr>
            <a:normAutofit/>
          </a:bodyPr>
          <a:lstStyle>
            <a:lvl1pPr marL="36900" indent="0">
              <a:buNone/>
              <a:defRPr/>
            </a:lvl1pPr>
          </a:lstStyle>
          <a:p>
            <a:r>
              <a:rPr lang="en-US"/>
              <a:t>Click to edit Master subtitle style</a:t>
            </a:r>
            <a:endParaRPr lang="en-US" dirty="0"/>
          </a:p>
        </p:txBody>
      </p:sp>
      <p:sp>
        <p:nvSpPr>
          <p:cNvPr id="13" name="Picture Placeholder 12">
            <a:extLst>
              <a:ext uri="{FF2B5EF4-FFF2-40B4-BE49-F238E27FC236}">
                <a16:creationId xmlns:a16="http://schemas.microsoft.com/office/drawing/2014/main" id="{CF220894-C699-4E12-9EB4-2318F23E4AAF}"/>
              </a:ext>
            </a:extLst>
          </p:cNvPr>
          <p:cNvSpPr>
            <a:spLocks noGrp="1"/>
          </p:cNvSpPr>
          <p:nvPr>
            <p:ph type="pic" sz="quarter" idx="14"/>
          </p:nvPr>
        </p:nvSpPr>
        <p:spPr>
          <a:xfrm>
            <a:off x="-11113" y="0"/>
            <a:ext cx="4583113" cy="6858000"/>
          </a:xfrm>
        </p:spPr>
        <p:txBody>
          <a:bodyPr/>
          <a:lstStyle/>
          <a:p>
            <a:r>
              <a:rPr lang="en-US"/>
              <a:t>Click icon to add picture</a:t>
            </a:r>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5" name="Date Placeholder 4"/>
          <p:cNvSpPr>
            <a:spLocks noGrp="1"/>
          </p:cNvSpPr>
          <p:nvPr>
            <p:ph type="dt" sz="half" idx="10"/>
          </p:nvPr>
        </p:nvSpPr>
        <p:spPr/>
        <p:txBody>
          <a:bodyPr/>
          <a:lstStyle>
            <a:lvl1pPr>
              <a:defRPr/>
            </a:lvl1pPr>
          </a:lstStyle>
          <a:p>
            <a:r>
              <a:rPr lang="en-US" dirty="0"/>
              <a:t>20XX</a:t>
            </a:r>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67903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958888C-33C4-45BB-9053-0F238EBC2503}"/>
              </a:ext>
            </a:extLst>
          </p:cNvPr>
          <p:cNvSpPr>
            <a:spLocks noGrp="1"/>
          </p:cNvSpPr>
          <p:nvPr>
            <p:ph type="pic" sz="quarter" idx="13"/>
          </p:nvPr>
        </p:nvSpPr>
        <p:spPr>
          <a:xfrm>
            <a:off x="0" y="0"/>
            <a:ext cx="12192000" cy="6858000"/>
          </a:xfrm>
        </p:spPr>
        <p:txBody>
          <a:bodyPr/>
          <a:lstStyle/>
          <a:p>
            <a:r>
              <a:rPr lang="en-US"/>
              <a:t>Click icon to add picture</a:t>
            </a:r>
            <a:endParaRPr lang="en-US" dirty="0"/>
          </a:p>
        </p:txBody>
      </p:sp>
      <p:sp useBgFill="1">
        <p:nvSpPr>
          <p:cNvPr id="2" name="Title 1"/>
          <p:cNvSpPr>
            <a:spLocks noGrp="1"/>
          </p:cNvSpPr>
          <p:nvPr>
            <p:ph type="ctrTitle"/>
          </p:nvPr>
        </p:nvSpPr>
        <p:spPr>
          <a:xfrm>
            <a:off x="1146676" y="1572884"/>
            <a:ext cx="4100417" cy="2585050"/>
          </a:xfrm>
        </p:spPr>
        <p:txBody>
          <a:bodyPr lIns="274320" anchor="ctr">
            <a:normAutofit/>
          </a:bodyPr>
          <a:lstStyle>
            <a:lvl1pPr algn="l">
              <a:def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stStyle>
          <a:p>
            <a:r>
              <a:rPr lang="en-US"/>
              <a:t>Click to edit Master title style</a:t>
            </a:r>
            <a:endParaRPr lang="en-US" dirty="0"/>
          </a:p>
        </p:txBody>
      </p:sp>
      <p:sp useBgFill="1">
        <p:nvSpPr>
          <p:cNvPr id="3" name="Subtitle 2"/>
          <p:cNvSpPr>
            <a:spLocks noGrp="1"/>
          </p:cNvSpPr>
          <p:nvPr>
            <p:ph type="subTitle" idx="1"/>
          </p:nvPr>
        </p:nvSpPr>
        <p:spPr>
          <a:xfrm>
            <a:off x="1146675" y="4157934"/>
            <a:ext cx="4100418" cy="1446364"/>
          </a:xfrm>
        </p:spPr>
        <p:txBody>
          <a:bodyPr lIns="274320" anchor="t">
            <a:normAutofit/>
          </a:bodyPr>
          <a:lstStyle>
            <a:lvl1pPr marL="342900" indent="-306000" algn="l" defTabSz="457200" rtl="0" eaLnBrk="1" latinLnBrk="0" hangingPunct="1">
              <a:lnSpc>
                <a:spcPct val="80000"/>
              </a:lnSpc>
              <a:spcBef>
                <a:spcPct val="20000"/>
              </a:spcBef>
              <a:spcAft>
                <a:spcPts val="600"/>
              </a:spcAft>
              <a:buClr>
                <a:schemeClr val="tx2"/>
              </a:buClr>
              <a:buSzPct val="70000"/>
              <a:buFont typeface="Wingdings 2" charset="2"/>
              <a:buChar char=""/>
              <a:def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4" name="Date Placeholder 3"/>
          <p:cNvSpPr>
            <a:spLocks noGrp="1"/>
          </p:cNvSpPr>
          <p:nvPr>
            <p:ph type="dt" sz="half" idx="10"/>
          </p:nvPr>
        </p:nvSpPr>
        <p:spPr/>
        <p:txBody>
          <a:bodyPr/>
          <a:lstStyle>
            <a:lvl1pPr>
              <a:defRPr/>
            </a:lvl1pPr>
          </a:lstStyle>
          <a:p>
            <a:r>
              <a:rPr lang="en-US" dirty="0"/>
              <a:t>20XX</a:t>
            </a: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6425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2FCC-99C4-4C2B-99B4-9C5E13D5344B}"/>
              </a:ext>
            </a:extLst>
          </p:cNvPr>
          <p:cNvSpPr>
            <a:spLocks noGrp="1"/>
          </p:cNvSpPr>
          <p:nvPr>
            <p:ph type="title"/>
          </p:nvPr>
        </p:nvSpPr>
        <p:spPr>
          <a:xfrm>
            <a:off x="8050975" y="782122"/>
            <a:ext cx="3619500" cy="2492828"/>
          </a:xfrm>
        </p:spPr>
        <p:txBody>
          <a:bodyPr anchor="b"/>
          <a:lstStyle>
            <a:lvl1pPr algn="l">
              <a:spcBef>
                <a:spcPts val="960"/>
              </a:spcBef>
              <a:spcAft>
                <a:spcPts val="600"/>
              </a:spcAft>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8958888C-33C4-45BB-9053-0F238EBC2503}"/>
              </a:ext>
            </a:extLst>
          </p:cNvPr>
          <p:cNvSpPr>
            <a:spLocks noGrp="1"/>
          </p:cNvSpPr>
          <p:nvPr>
            <p:ph type="pic" sz="quarter" idx="13"/>
          </p:nvPr>
        </p:nvSpPr>
        <p:spPr>
          <a:xfrm>
            <a:off x="-4740" y="0"/>
            <a:ext cx="3754712" cy="2675444"/>
          </a:xfrm>
          <a:ln>
            <a:noFill/>
          </a:ln>
        </p:spPr>
        <p:txBody>
          <a:bodyPr/>
          <a:lstStyle/>
          <a:p>
            <a:r>
              <a:rPr lang="en-US"/>
              <a:t>Click icon to add picture</a:t>
            </a:r>
            <a:endParaRPr lang="en-US" dirty="0"/>
          </a:p>
        </p:txBody>
      </p:sp>
      <p:sp>
        <p:nvSpPr>
          <p:cNvPr id="19" name="Picture Placeholder 10">
            <a:extLst>
              <a:ext uri="{FF2B5EF4-FFF2-40B4-BE49-F238E27FC236}">
                <a16:creationId xmlns:a16="http://schemas.microsoft.com/office/drawing/2014/main" id="{B5F49914-A317-424F-9214-203370D7674B}"/>
              </a:ext>
            </a:extLst>
          </p:cNvPr>
          <p:cNvSpPr>
            <a:spLocks noGrp="1"/>
          </p:cNvSpPr>
          <p:nvPr>
            <p:ph type="pic" sz="quarter" idx="14"/>
          </p:nvPr>
        </p:nvSpPr>
        <p:spPr>
          <a:xfrm>
            <a:off x="3749972" y="0"/>
            <a:ext cx="3793815" cy="2675444"/>
          </a:xfrm>
          <a:ln>
            <a:noFill/>
          </a:ln>
        </p:spPr>
        <p:txBody>
          <a:bodyPr/>
          <a:lstStyle/>
          <a:p>
            <a:r>
              <a:rPr lang="en-US"/>
              <a:t>Click icon to add picture</a:t>
            </a:r>
            <a:endParaRPr lang="en-US" dirty="0"/>
          </a:p>
        </p:txBody>
      </p:sp>
      <p:sp>
        <p:nvSpPr>
          <p:cNvPr id="20" name="Picture Placeholder 10">
            <a:extLst>
              <a:ext uri="{FF2B5EF4-FFF2-40B4-BE49-F238E27FC236}">
                <a16:creationId xmlns:a16="http://schemas.microsoft.com/office/drawing/2014/main" id="{B68EE34D-80C0-4CEE-99D1-3C91F6626DFF}"/>
              </a:ext>
            </a:extLst>
          </p:cNvPr>
          <p:cNvSpPr>
            <a:spLocks noGrp="1"/>
          </p:cNvSpPr>
          <p:nvPr>
            <p:ph type="pic" sz="quarter" idx="15"/>
          </p:nvPr>
        </p:nvSpPr>
        <p:spPr>
          <a:xfrm>
            <a:off x="-4740" y="2675444"/>
            <a:ext cx="7543904" cy="4182556"/>
          </a:xfrm>
          <a:ln>
            <a:noFill/>
          </a:ln>
        </p:spPr>
        <p:txBody>
          <a:bodyPr/>
          <a:lstStyle/>
          <a:p>
            <a:r>
              <a:rPr lang="en-US"/>
              <a:t>Click icon to add picture</a:t>
            </a:r>
            <a:endParaRPr lang="en-US" dirty="0"/>
          </a:p>
        </p:txBody>
      </p:sp>
      <p:sp>
        <p:nvSpPr>
          <p:cNvPr id="12" name="Footer Placeholder 4">
            <a:extLst>
              <a:ext uri="{FF2B5EF4-FFF2-40B4-BE49-F238E27FC236}">
                <a16:creationId xmlns:a16="http://schemas.microsoft.com/office/drawing/2014/main" id="{25E34894-A499-4CC3-9F3E-BB0B1268CC35}"/>
              </a:ext>
            </a:extLst>
          </p:cNvPr>
          <p:cNvSpPr>
            <a:spLocks noGrp="1"/>
          </p:cNvSpPr>
          <p:nvPr>
            <p:ph type="ftr" sz="quarter" idx="11"/>
          </p:nvPr>
        </p:nvSpPr>
        <p:spPr>
          <a:xfrm>
            <a:off x="913795" y="6000749"/>
            <a:ext cx="6672865" cy="365125"/>
          </a:xfrm>
        </p:spPr>
        <p:txBody>
          <a:bodyPr/>
          <a:lstStyle/>
          <a:p>
            <a:r>
              <a:rPr lang="en-US" dirty="0"/>
              <a:t>Sample footer text</a:t>
            </a:r>
          </a:p>
        </p:txBody>
      </p:sp>
      <p:sp>
        <p:nvSpPr>
          <p:cNvPr id="23" name="Text Placeholder 22">
            <a:extLst>
              <a:ext uri="{FF2B5EF4-FFF2-40B4-BE49-F238E27FC236}">
                <a16:creationId xmlns:a16="http://schemas.microsoft.com/office/drawing/2014/main" id="{6F37D4A7-7BA4-4331-82C1-818D1B5B05B2}"/>
              </a:ext>
            </a:extLst>
          </p:cNvPr>
          <p:cNvSpPr>
            <a:spLocks noGrp="1"/>
          </p:cNvSpPr>
          <p:nvPr>
            <p:ph type="body" sz="quarter" idx="17"/>
          </p:nvPr>
        </p:nvSpPr>
        <p:spPr>
          <a:xfrm>
            <a:off x="8042275" y="3592286"/>
            <a:ext cx="3619500" cy="199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a:t>20XX</a:t>
            </a: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4187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p:cNvSpPr>
            <a:spLocks noGrp="1"/>
          </p:cNvSpPr>
          <p:nvPr>
            <p:ph type="ctrTitle"/>
          </p:nvPr>
        </p:nvSpPr>
        <p:spPr>
          <a:xfrm>
            <a:off x="913335" y="1233378"/>
            <a:ext cx="5697102" cy="1405366"/>
          </a:xfrm>
        </p:spPr>
        <p:txBody>
          <a:bodyPr anchor="b">
            <a:no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913795" y="3002281"/>
            <a:ext cx="5686437" cy="2271393"/>
          </a:xfrm>
        </p:spPr>
        <p:txBody>
          <a:bodyPr anchor="t">
            <a:normAutofit/>
          </a:bodyPr>
          <a:lstStyle>
            <a:lvl1pPr marL="0" indent="0" algn="ctr">
              <a:buNone/>
              <a:def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13" name="Picture Placeholder 12">
            <a:extLst>
              <a:ext uri="{FF2B5EF4-FFF2-40B4-BE49-F238E27FC236}">
                <a16:creationId xmlns:a16="http://schemas.microsoft.com/office/drawing/2014/main" id="{F93FCD85-64A9-4257-8703-568A1629E13D}"/>
              </a:ext>
            </a:extLst>
          </p:cNvPr>
          <p:cNvSpPr>
            <a:spLocks noGrp="1"/>
          </p:cNvSpPr>
          <p:nvPr>
            <p:ph type="pic" sz="quarter" idx="13"/>
          </p:nvPr>
        </p:nvSpPr>
        <p:spPr>
          <a:xfrm>
            <a:off x="7596864" y="0"/>
            <a:ext cx="4572000" cy="6858000"/>
          </a:xfrm>
        </p:spPr>
        <p:txBody>
          <a:bodyPr/>
          <a:lstStyle/>
          <a:p>
            <a:r>
              <a:rPr lang="en-US"/>
              <a:t>Click icon to add picture</a:t>
            </a:r>
            <a:endParaRPr lang="en-US" dirty="0"/>
          </a:p>
        </p:txBody>
      </p:sp>
      <p:pic>
        <p:nvPicPr>
          <p:cNvPr id="9" name="Picture 8">
            <a:extLst>
              <a:ext uri="{FF2B5EF4-FFF2-40B4-BE49-F238E27FC236}">
                <a16:creationId xmlns:a16="http://schemas.microsoft.com/office/drawing/2014/main" id="{1A47AB1B-8039-41F6-A255-B03F33FB635C}"/>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501468" y="1"/>
            <a:ext cx="4690532" cy="6858000"/>
          </a:xfrm>
          <a:prstGeom prst="rect">
            <a:avLst/>
          </a:prstGeom>
        </p:spPr>
      </p:pic>
      <p:sp>
        <p:nvSpPr>
          <p:cNvPr id="10" name="Date Placeholder 3">
            <a:extLst>
              <a:ext uri="{FF2B5EF4-FFF2-40B4-BE49-F238E27FC236}">
                <a16:creationId xmlns:a16="http://schemas.microsoft.com/office/drawing/2014/main" id="{FBC8FC98-420D-47E9-A6BF-65337349F5D7}"/>
              </a:ext>
            </a:extLst>
          </p:cNvPr>
          <p:cNvSpPr>
            <a:spLocks noGrp="1"/>
          </p:cNvSpPr>
          <p:nvPr>
            <p:ph type="dt" sz="half" idx="10"/>
          </p:nvPr>
        </p:nvSpPr>
        <p:spPr>
          <a:xfrm>
            <a:off x="7678736" y="6000749"/>
            <a:ext cx="2743200" cy="365125"/>
          </a:xfrm>
        </p:spPr>
        <p:txBody>
          <a:bodyPr/>
          <a:lstStyle>
            <a:lvl1pPr>
              <a:defRPr/>
            </a:lvl1pPr>
          </a:lstStyle>
          <a:p>
            <a:r>
              <a:rPr lang="en-US" dirty="0"/>
              <a:t>20XX</a:t>
            </a:r>
          </a:p>
        </p:txBody>
      </p:sp>
      <p:sp>
        <p:nvSpPr>
          <p:cNvPr id="11" name="Slide Number Placeholder 5">
            <a:extLst>
              <a:ext uri="{FF2B5EF4-FFF2-40B4-BE49-F238E27FC236}">
                <a16:creationId xmlns:a16="http://schemas.microsoft.com/office/drawing/2014/main" id="{016EE41C-5E1E-448A-AC09-A8C32B4A87FA}"/>
              </a:ext>
            </a:extLst>
          </p:cNvPr>
          <p:cNvSpPr>
            <a:spLocks noGrp="1"/>
          </p:cNvSpPr>
          <p:nvPr>
            <p:ph type="sldNum" sz="quarter" idx="12"/>
          </p:nvPr>
        </p:nvSpPr>
        <p:spPr>
          <a:xfrm>
            <a:off x="10514011" y="6000749"/>
            <a:ext cx="753545"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797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1370693" y="4913529"/>
            <a:ext cx="9440034" cy="680691"/>
          </a:xfrm>
        </p:spPr>
        <p:txBody>
          <a:bodyPr/>
          <a:lstStyle/>
          <a:p>
            <a:r>
              <a:rPr lang="en-US"/>
              <a:t>Click to edit Master title style</a:t>
            </a:r>
            <a:endParaRPr lang="en-US" dirty="0"/>
          </a:p>
        </p:txBody>
      </p:sp>
      <p:sp>
        <p:nvSpPr>
          <p:cNvPr id="8" name="Subtitle 2">
            <a:extLst>
              <a:ext uri="{FF2B5EF4-FFF2-40B4-BE49-F238E27FC236}">
                <a16:creationId xmlns:a16="http://schemas.microsoft.com/office/drawing/2014/main" id="{29CC1453-4E18-4960-B6D5-529F625B9A3C}"/>
              </a:ext>
            </a:extLst>
          </p:cNvPr>
          <p:cNvSpPr>
            <a:spLocks noGrp="1"/>
          </p:cNvSpPr>
          <p:nvPr>
            <p:ph type="subTitle" idx="1"/>
          </p:nvPr>
        </p:nvSpPr>
        <p:spPr>
          <a:xfrm>
            <a:off x="1370693" y="5713343"/>
            <a:ext cx="9440034" cy="436942"/>
          </a:xfrm>
        </p:spPr>
        <p:txBody>
          <a:bodyPr/>
          <a:lstStyle>
            <a:lvl1pPr marL="36900" indent="0" algn="ctr">
              <a:buNone/>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ADDA07CD-6F66-4875-B1ED-5D11B9642B31}"/>
              </a:ext>
            </a:extLst>
          </p:cNvPr>
          <p:cNvSpPr>
            <a:spLocks noGrp="1"/>
          </p:cNvSpPr>
          <p:nvPr>
            <p:ph type="pic" sz="quarter" idx="13"/>
          </p:nvPr>
        </p:nvSpPr>
        <p:spPr>
          <a:xfrm>
            <a:off x="642938" y="642938"/>
            <a:ext cx="5130800" cy="3303587"/>
          </a:xfrm>
        </p:spPr>
        <p:txBody>
          <a:bodyPr/>
          <a:lstStyle/>
          <a:p>
            <a:r>
              <a:rPr lang="en-US"/>
              <a:t>Click icon to add picture</a:t>
            </a:r>
            <a:endParaRPr lang="en-US" dirty="0"/>
          </a:p>
        </p:txBody>
      </p:sp>
      <p:sp>
        <p:nvSpPr>
          <p:cNvPr id="17" name="Picture Placeholder 15">
            <a:extLst>
              <a:ext uri="{FF2B5EF4-FFF2-40B4-BE49-F238E27FC236}">
                <a16:creationId xmlns:a16="http://schemas.microsoft.com/office/drawing/2014/main" id="{E1CB1643-335F-4FF9-8A42-C5652761302E}"/>
              </a:ext>
            </a:extLst>
          </p:cNvPr>
          <p:cNvSpPr>
            <a:spLocks noGrp="1"/>
          </p:cNvSpPr>
          <p:nvPr>
            <p:ph type="pic" sz="quarter" idx="14"/>
          </p:nvPr>
        </p:nvSpPr>
        <p:spPr>
          <a:xfrm>
            <a:off x="6417733" y="642937"/>
            <a:ext cx="5130800" cy="3303587"/>
          </a:xfrm>
        </p:spPr>
        <p:txBody>
          <a:bodyPr/>
          <a:lstStyle/>
          <a:p>
            <a:r>
              <a:rPr lang="en-US"/>
              <a:t>Click icon to add picture</a:t>
            </a:r>
            <a:endParaRPr lang="en-US" dirty="0"/>
          </a:p>
        </p:txBody>
      </p:sp>
      <p:pic>
        <p:nvPicPr>
          <p:cNvPr id="9" name="Picture 8">
            <a:extLst>
              <a:ext uri="{FF2B5EF4-FFF2-40B4-BE49-F238E27FC236}">
                <a16:creationId xmlns:a16="http://schemas.microsoft.com/office/drawing/2014/main" id="{44843549-5E1B-48B7-A510-624588410748}"/>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1" cy="4322278"/>
          </a:xfrm>
          <a:prstGeom prst="rect">
            <a:avLst/>
          </a:prstGeom>
        </p:spPr>
      </p:pic>
      <p:cxnSp>
        <p:nvCxnSpPr>
          <p:cNvPr id="11" name="Straight Connector 10">
            <a:extLst>
              <a:ext uri="{FF2B5EF4-FFF2-40B4-BE49-F238E27FC236}">
                <a16:creationId xmlns:a16="http://schemas.microsoft.com/office/drawing/2014/main" id="{43B5FF67-7EEC-4AB0-8445-132F99922894}"/>
              </a:ext>
              <a:ext uri="{C183D7F6-B498-43B3-948B-1728B52AA6E4}">
                <adec:decorative xmlns:adec="http://schemas.microsoft.com/office/drawing/2017/decorative" val="1"/>
              </a:ext>
            </a:extLst>
          </p:cNvPr>
          <p:cNvCxnSpPr/>
          <p:nvPr userDrawn="1"/>
        </p:nvCxnSpPr>
        <p:spPr>
          <a:xfrm>
            <a:off x="6096000" y="1609536"/>
            <a:ext cx="0" cy="1371600"/>
          </a:xfrm>
          <a:prstGeom prst="line">
            <a:avLst/>
          </a:prstGeom>
          <a:ln w="19050">
            <a:solidFill>
              <a:schemeClr val="tx1">
                <a:lumMod val="75000"/>
              </a:schemeClr>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17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table, 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4" name="Date Placeholder 3"/>
          <p:cNvSpPr>
            <a:spLocks noGrp="1"/>
          </p:cNvSpPr>
          <p:nvPr>
            <p:ph type="dt" sz="half" idx="10"/>
          </p:nvPr>
        </p:nvSpPr>
        <p:spPr/>
        <p:txBody>
          <a:bodyPr/>
          <a:lstStyle>
            <a:lvl1pPr>
              <a:defRPr/>
            </a:lvl1pPr>
          </a:lstStyle>
          <a:p>
            <a:r>
              <a:rPr lang="en-US" dirty="0"/>
              <a:t>20XX</a:t>
            </a:r>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290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754A53-50F5-4BFC-9D4B-69FF19B5766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501468" y="1"/>
            <a:ext cx="4690532" cy="6858000"/>
          </a:xfrm>
          <a:prstGeom prst="rect">
            <a:avLst/>
          </a:prstGeom>
        </p:spPr>
      </p:pic>
      <p:sp>
        <p:nvSpPr>
          <p:cNvPr id="2" name="Title 1">
            <a:extLst>
              <a:ext uri="{FF2B5EF4-FFF2-40B4-BE49-F238E27FC236}">
                <a16:creationId xmlns:a16="http://schemas.microsoft.com/office/drawing/2014/main" id="{5EE3AA4C-F452-4742-B62F-D92ACEB05867}"/>
              </a:ext>
            </a:extLst>
          </p:cNvPr>
          <p:cNvSpPr>
            <a:spLocks noGrp="1"/>
          </p:cNvSpPr>
          <p:nvPr>
            <p:ph type="title"/>
          </p:nvPr>
        </p:nvSpPr>
        <p:spPr>
          <a:xfrm>
            <a:off x="1158948" y="1233378"/>
            <a:ext cx="5441285" cy="2911902"/>
          </a:xfrm>
        </p:spPr>
        <p:txBody>
          <a:bodyPr>
            <a:normAutofit/>
          </a:bodyPr>
          <a:lstStyle>
            <a:lvl1pPr>
              <a:defRPr sz="4400"/>
            </a:lvl1pPr>
          </a:lstStyle>
          <a:p>
            <a:r>
              <a:rPr lang="en-US"/>
              <a:t>Click to edit Master title style</a:t>
            </a:r>
            <a:endParaRPr lang="en-US" dirty="0"/>
          </a:p>
        </p:txBody>
      </p:sp>
      <p:sp>
        <p:nvSpPr>
          <p:cNvPr id="7" name="Subtitle 2">
            <a:extLst>
              <a:ext uri="{FF2B5EF4-FFF2-40B4-BE49-F238E27FC236}">
                <a16:creationId xmlns:a16="http://schemas.microsoft.com/office/drawing/2014/main" id="{C4A6F582-B177-429F-8965-8FC2335DBCC9}"/>
              </a:ext>
            </a:extLst>
          </p:cNvPr>
          <p:cNvSpPr>
            <a:spLocks noGrp="1"/>
          </p:cNvSpPr>
          <p:nvPr>
            <p:ph type="subTitle" idx="1"/>
          </p:nvPr>
        </p:nvSpPr>
        <p:spPr>
          <a:xfrm>
            <a:off x="1158948" y="4495800"/>
            <a:ext cx="5441286" cy="777874"/>
          </a:xfrm>
        </p:spPr>
        <p:txBody>
          <a:bodyPr/>
          <a:lstStyle>
            <a:lvl1pPr marL="36900" indent="0" algn="ctr">
              <a:buNone/>
              <a:defRPr/>
            </a:lvl1pPr>
          </a:lstStyle>
          <a:p>
            <a:r>
              <a:rPr lang="en-US"/>
              <a:t>Click to edit Master subtitle style</a:t>
            </a:r>
            <a:endParaRPr lang="en-US" dirty="0"/>
          </a:p>
        </p:txBody>
      </p:sp>
      <p:sp>
        <p:nvSpPr>
          <p:cNvPr id="4" name="Footer Placeholder 3">
            <a:extLst>
              <a:ext uri="{FF2B5EF4-FFF2-40B4-BE49-F238E27FC236}">
                <a16:creationId xmlns:a16="http://schemas.microsoft.com/office/drawing/2014/main" id="{D5708956-7306-4C30-B1DF-68E2666A233C}"/>
              </a:ext>
            </a:extLst>
          </p:cNvPr>
          <p:cNvSpPr>
            <a:spLocks noGrp="1"/>
          </p:cNvSpPr>
          <p:nvPr>
            <p:ph type="ftr" sz="quarter" idx="11"/>
          </p:nvPr>
        </p:nvSpPr>
        <p:spPr>
          <a:xfrm>
            <a:off x="913796" y="6000749"/>
            <a:ext cx="5686438" cy="365125"/>
          </a:xfrm>
        </p:spPr>
        <p:txBody>
          <a:bodyPr/>
          <a:lstStyle/>
          <a:p>
            <a:r>
              <a:rPr lang="en-US" dirty="0"/>
              <a:t>Sample footer text</a:t>
            </a:r>
          </a:p>
        </p:txBody>
      </p:sp>
      <p:sp>
        <p:nvSpPr>
          <p:cNvPr id="17" name="Picture Placeholder 16">
            <a:extLst>
              <a:ext uri="{FF2B5EF4-FFF2-40B4-BE49-F238E27FC236}">
                <a16:creationId xmlns:a16="http://schemas.microsoft.com/office/drawing/2014/main" id="{F5FA9922-F4B7-458A-B446-58C5673A30DC}"/>
              </a:ext>
            </a:extLst>
          </p:cNvPr>
          <p:cNvSpPr>
            <a:spLocks noGrp="1"/>
          </p:cNvSpPr>
          <p:nvPr>
            <p:ph type="pic" sz="quarter" idx="12"/>
          </p:nvPr>
        </p:nvSpPr>
        <p:spPr>
          <a:xfrm>
            <a:off x="7848600" y="642938"/>
            <a:ext cx="3700463" cy="2625725"/>
          </a:xfrm>
        </p:spPr>
        <p:txBody>
          <a:bodyPr/>
          <a:lstStyle/>
          <a:p>
            <a:r>
              <a:rPr lang="en-US"/>
              <a:t>Click icon to add picture</a:t>
            </a:r>
            <a:endParaRPr lang="en-US" dirty="0"/>
          </a:p>
        </p:txBody>
      </p:sp>
      <p:sp>
        <p:nvSpPr>
          <p:cNvPr id="18" name="Picture Placeholder 16">
            <a:extLst>
              <a:ext uri="{FF2B5EF4-FFF2-40B4-BE49-F238E27FC236}">
                <a16:creationId xmlns:a16="http://schemas.microsoft.com/office/drawing/2014/main" id="{A931B751-CD27-4E96-B65A-1D983D265034}"/>
              </a:ext>
            </a:extLst>
          </p:cNvPr>
          <p:cNvSpPr>
            <a:spLocks noGrp="1"/>
          </p:cNvSpPr>
          <p:nvPr>
            <p:ph type="pic" sz="quarter" idx="13"/>
          </p:nvPr>
        </p:nvSpPr>
        <p:spPr>
          <a:xfrm>
            <a:off x="7848600" y="3600901"/>
            <a:ext cx="3700463" cy="2625725"/>
          </a:xfrm>
        </p:spPr>
        <p:txBody>
          <a:bodyPr/>
          <a:lstStyle/>
          <a:p>
            <a:r>
              <a:rPr lang="en-US"/>
              <a:t>Click icon to add picture</a:t>
            </a:r>
            <a:endParaRPr lang="en-US" dirty="0"/>
          </a:p>
        </p:txBody>
      </p:sp>
    </p:spTree>
    <p:extLst>
      <p:ext uri="{BB962C8B-B14F-4D97-AF65-F5344CB8AC3E}">
        <p14:creationId xmlns:p14="http://schemas.microsoft.com/office/powerpoint/2010/main" val="1267807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B87676-021D-46A4-8D5E-AAB45A5F2EB7}"/>
              </a:ext>
              <a:ext uri="{C183D7F6-B498-43B3-948B-1728B52AA6E4}">
                <adec:decorative xmlns:adec="http://schemas.microsoft.com/office/drawing/2017/decorative" val="1"/>
              </a:ext>
            </a:extLst>
          </p:cNvPr>
          <p:cNvSpPr/>
          <p:nvPr userDrawn="1"/>
        </p:nvSpPr>
        <p:spPr>
          <a:xfrm>
            <a:off x="660053" y="2057400"/>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2" name="Picture Placeholder 31">
            <a:extLst>
              <a:ext uri="{FF2B5EF4-FFF2-40B4-BE49-F238E27FC236}">
                <a16:creationId xmlns:a16="http://schemas.microsoft.com/office/drawing/2014/main" id="{3E2461C8-280B-42BE-8793-5F1B2C4C0A30}"/>
              </a:ext>
            </a:extLst>
          </p:cNvPr>
          <p:cNvSpPr>
            <a:spLocks noGrp="1"/>
          </p:cNvSpPr>
          <p:nvPr>
            <p:ph type="pic" sz="quarter" idx="13"/>
          </p:nvPr>
        </p:nvSpPr>
        <p:spPr>
          <a:xfrm>
            <a:off x="913796" y="2327275"/>
            <a:ext cx="1827818" cy="2181225"/>
          </a:xfrm>
        </p:spPr>
        <p:txBody>
          <a:bodyPr/>
          <a:lstStyle/>
          <a:p>
            <a:r>
              <a:rPr lang="en-US"/>
              <a:t>Click icon to add picture</a:t>
            </a:r>
            <a:endParaRPr lang="en-US" dirty="0"/>
          </a:p>
        </p:txBody>
      </p:sp>
      <p:sp>
        <p:nvSpPr>
          <p:cNvPr id="10" name="Rectangle 9">
            <a:extLst>
              <a:ext uri="{FF2B5EF4-FFF2-40B4-BE49-F238E27FC236}">
                <a16:creationId xmlns:a16="http://schemas.microsoft.com/office/drawing/2014/main" id="{B256D654-5693-4897-AD58-F42CEECEC0EF}"/>
              </a:ext>
              <a:ext uri="{C183D7F6-B498-43B3-948B-1728B52AA6E4}">
                <adec:decorative xmlns:adec="http://schemas.microsoft.com/office/drawing/2017/decorative" val="1"/>
              </a:ext>
            </a:extLst>
          </p:cNvPr>
          <p:cNvSpPr/>
          <p:nvPr userDrawn="1"/>
        </p:nvSpPr>
        <p:spPr>
          <a:xfrm>
            <a:off x="3452764" y="2057400"/>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E7D5C18-F020-4168-9A98-D4162006A81B}"/>
              </a:ext>
              <a:ext uri="{C183D7F6-B498-43B3-948B-1728B52AA6E4}">
                <adec:decorative xmlns:adec="http://schemas.microsoft.com/office/drawing/2017/decorative" val="1"/>
              </a:ext>
            </a:extLst>
          </p:cNvPr>
          <p:cNvSpPr/>
          <p:nvPr userDrawn="1"/>
        </p:nvSpPr>
        <p:spPr>
          <a:xfrm>
            <a:off x="6245475" y="2057400"/>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19BC3A-55C2-47AD-93E5-368070939BF6}"/>
              </a:ext>
              <a:ext uri="{C183D7F6-B498-43B3-948B-1728B52AA6E4}">
                <adec:decorative xmlns:adec="http://schemas.microsoft.com/office/drawing/2017/decorative" val="1"/>
              </a:ext>
            </a:extLst>
          </p:cNvPr>
          <p:cNvSpPr/>
          <p:nvPr userDrawn="1"/>
        </p:nvSpPr>
        <p:spPr>
          <a:xfrm>
            <a:off x="9038186" y="2043502"/>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icture Placeholder 31">
            <a:extLst>
              <a:ext uri="{FF2B5EF4-FFF2-40B4-BE49-F238E27FC236}">
                <a16:creationId xmlns:a16="http://schemas.microsoft.com/office/drawing/2014/main" id="{E249A1C0-506E-4C49-A763-DA0BF00B5AFC}"/>
              </a:ext>
            </a:extLst>
          </p:cNvPr>
          <p:cNvSpPr>
            <a:spLocks noGrp="1"/>
          </p:cNvSpPr>
          <p:nvPr>
            <p:ph type="pic" sz="quarter" idx="14"/>
          </p:nvPr>
        </p:nvSpPr>
        <p:spPr>
          <a:xfrm>
            <a:off x="3718593" y="2327275"/>
            <a:ext cx="1827818" cy="2181225"/>
          </a:xfrm>
        </p:spPr>
        <p:txBody>
          <a:bodyPr/>
          <a:lstStyle/>
          <a:p>
            <a:r>
              <a:rPr lang="en-US"/>
              <a:t>Click icon to add picture</a:t>
            </a:r>
            <a:endParaRPr lang="en-US" dirty="0"/>
          </a:p>
        </p:txBody>
      </p:sp>
      <p:sp>
        <p:nvSpPr>
          <p:cNvPr id="34" name="Picture Placeholder 31">
            <a:extLst>
              <a:ext uri="{FF2B5EF4-FFF2-40B4-BE49-F238E27FC236}">
                <a16:creationId xmlns:a16="http://schemas.microsoft.com/office/drawing/2014/main" id="{C9B12B3E-6E6A-4B9F-BCDC-ABAB3007AE6C}"/>
              </a:ext>
            </a:extLst>
          </p:cNvPr>
          <p:cNvSpPr>
            <a:spLocks noGrp="1"/>
          </p:cNvSpPr>
          <p:nvPr>
            <p:ph type="pic" sz="quarter" idx="15"/>
          </p:nvPr>
        </p:nvSpPr>
        <p:spPr>
          <a:xfrm>
            <a:off x="6511305" y="2327275"/>
            <a:ext cx="1827818" cy="2181225"/>
          </a:xfrm>
        </p:spPr>
        <p:txBody>
          <a:bodyPr/>
          <a:lstStyle/>
          <a:p>
            <a:r>
              <a:rPr lang="en-US"/>
              <a:t>Click icon to add picture</a:t>
            </a:r>
            <a:endParaRPr lang="en-US" dirty="0"/>
          </a:p>
        </p:txBody>
      </p:sp>
      <p:sp>
        <p:nvSpPr>
          <p:cNvPr id="35" name="Picture Placeholder 31">
            <a:extLst>
              <a:ext uri="{FF2B5EF4-FFF2-40B4-BE49-F238E27FC236}">
                <a16:creationId xmlns:a16="http://schemas.microsoft.com/office/drawing/2014/main" id="{961CEF8D-8303-439E-BDF8-3983FAE33E12}"/>
              </a:ext>
            </a:extLst>
          </p:cNvPr>
          <p:cNvSpPr>
            <a:spLocks noGrp="1"/>
          </p:cNvSpPr>
          <p:nvPr>
            <p:ph type="pic" sz="quarter" idx="16"/>
          </p:nvPr>
        </p:nvSpPr>
        <p:spPr>
          <a:xfrm>
            <a:off x="9304015" y="2327275"/>
            <a:ext cx="1827818" cy="2181225"/>
          </a:xfrm>
        </p:spPr>
        <p:txBody>
          <a:bodyPr/>
          <a:lstStyle/>
          <a:p>
            <a:r>
              <a:rPr lang="en-US"/>
              <a:t>Click icon to add picture</a:t>
            </a:r>
            <a:endParaRPr lang="en-US" dirty="0"/>
          </a:p>
        </p:txBody>
      </p:sp>
      <p:sp>
        <p:nvSpPr>
          <p:cNvPr id="36" name="Text Placeholder 27">
            <a:extLst>
              <a:ext uri="{FF2B5EF4-FFF2-40B4-BE49-F238E27FC236}">
                <a16:creationId xmlns:a16="http://schemas.microsoft.com/office/drawing/2014/main" id="{4BDD0E13-DDEB-44F9-8676-F70405015877}"/>
              </a:ext>
            </a:extLst>
          </p:cNvPr>
          <p:cNvSpPr>
            <a:spLocks noGrp="1"/>
          </p:cNvSpPr>
          <p:nvPr>
            <p:ph type="body" sz="quarter" idx="17"/>
          </p:nvPr>
        </p:nvSpPr>
        <p:spPr>
          <a:xfrm>
            <a:off x="660054" y="5017734"/>
            <a:ext cx="2359476" cy="350292"/>
          </a:xfrm>
        </p:spPr>
        <p:txBody>
          <a:bodyPr>
            <a:normAutofit/>
          </a:bodyPr>
          <a:lstStyle>
            <a:lvl1pPr marL="3690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7" name="Text Placeholder 27">
            <a:extLst>
              <a:ext uri="{FF2B5EF4-FFF2-40B4-BE49-F238E27FC236}">
                <a16:creationId xmlns:a16="http://schemas.microsoft.com/office/drawing/2014/main" id="{51948158-9C97-4517-B0D3-4085249937AC}"/>
              </a:ext>
            </a:extLst>
          </p:cNvPr>
          <p:cNvSpPr>
            <a:spLocks noGrp="1"/>
          </p:cNvSpPr>
          <p:nvPr>
            <p:ph type="body" sz="quarter" idx="18"/>
          </p:nvPr>
        </p:nvSpPr>
        <p:spPr>
          <a:xfrm>
            <a:off x="660054" y="5352052"/>
            <a:ext cx="2359476" cy="350292"/>
          </a:xfrm>
        </p:spPr>
        <p:txBody>
          <a:bodyPr>
            <a:noAutofit/>
          </a:bodyPr>
          <a:lstStyle>
            <a:lvl1pPr marL="3690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8" name="Text Placeholder 27">
            <a:extLst>
              <a:ext uri="{FF2B5EF4-FFF2-40B4-BE49-F238E27FC236}">
                <a16:creationId xmlns:a16="http://schemas.microsoft.com/office/drawing/2014/main" id="{CA53CE84-6890-4263-ABB8-F39819C6A432}"/>
              </a:ext>
            </a:extLst>
          </p:cNvPr>
          <p:cNvSpPr>
            <a:spLocks noGrp="1"/>
          </p:cNvSpPr>
          <p:nvPr>
            <p:ph type="body" sz="quarter" idx="19"/>
          </p:nvPr>
        </p:nvSpPr>
        <p:spPr>
          <a:xfrm>
            <a:off x="3452764" y="5017734"/>
            <a:ext cx="2359476" cy="350292"/>
          </a:xfrm>
        </p:spPr>
        <p:txBody>
          <a:bodyPr>
            <a:normAutofit/>
          </a:bodyPr>
          <a:lstStyle>
            <a:lvl1pPr marL="3690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9" name="Text Placeholder 27">
            <a:extLst>
              <a:ext uri="{FF2B5EF4-FFF2-40B4-BE49-F238E27FC236}">
                <a16:creationId xmlns:a16="http://schemas.microsoft.com/office/drawing/2014/main" id="{2C891989-38F5-4F8A-AD02-DBBD0666D172}"/>
              </a:ext>
            </a:extLst>
          </p:cNvPr>
          <p:cNvSpPr>
            <a:spLocks noGrp="1"/>
          </p:cNvSpPr>
          <p:nvPr>
            <p:ph type="body" sz="quarter" idx="20"/>
          </p:nvPr>
        </p:nvSpPr>
        <p:spPr>
          <a:xfrm>
            <a:off x="3452764" y="5352052"/>
            <a:ext cx="2359476" cy="350292"/>
          </a:xfrm>
        </p:spPr>
        <p:txBody>
          <a:bodyPr>
            <a:noAutofit/>
          </a:bodyPr>
          <a:lstStyle>
            <a:lvl1pPr marL="3690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40" name="Text Placeholder 27">
            <a:extLst>
              <a:ext uri="{FF2B5EF4-FFF2-40B4-BE49-F238E27FC236}">
                <a16:creationId xmlns:a16="http://schemas.microsoft.com/office/drawing/2014/main" id="{470811B1-7881-44B2-88EA-0D7D0EE5CB0B}"/>
              </a:ext>
            </a:extLst>
          </p:cNvPr>
          <p:cNvSpPr>
            <a:spLocks noGrp="1"/>
          </p:cNvSpPr>
          <p:nvPr>
            <p:ph type="body" sz="quarter" idx="21"/>
          </p:nvPr>
        </p:nvSpPr>
        <p:spPr>
          <a:xfrm>
            <a:off x="6245474" y="5017734"/>
            <a:ext cx="2359476" cy="350292"/>
          </a:xfrm>
        </p:spPr>
        <p:txBody>
          <a:bodyPr>
            <a:normAutofit/>
          </a:bodyPr>
          <a:lstStyle>
            <a:lvl1pPr marL="3690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41" name="Text Placeholder 27">
            <a:extLst>
              <a:ext uri="{FF2B5EF4-FFF2-40B4-BE49-F238E27FC236}">
                <a16:creationId xmlns:a16="http://schemas.microsoft.com/office/drawing/2014/main" id="{42DCE357-186A-457C-951C-49B33EE59FBF}"/>
              </a:ext>
            </a:extLst>
          </p:cNvPr>
          <p:cNvSpPr>
            <a:spLocks noGrp="1"/>
          </p:cNvSpPr>
          <p:nvPr>
            <p:ph type="body" sz="quarter" idx="22"/>
          </p:nvPr>
        </p:nvSpPr>
        <p:spPr>
          <a:xfrm>
            <a:off x="6245474" y="5352052"/>
            <a:ext cx="2359476" cy="350292"/>
          </a:xfrm>
        </p:spPr>
        <p:txBody>
          <a:bodyPr>
            <a:noAutofit/>
          </a:bodyPr>
          <a:lstStyle>
            <a:lvl1pPr marL="3690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42" name="Text Placeholder 27">
            <a:extLst>
              <a:ext uri="{FF2B5EF4-FFF2-40B4-BE49-F238E27FC236}">
                <a16:creationId xmlns:a16="http://schemas.microsoft.com/office/drawing/2014/main" id="{125640C8-2610-4EE2-B7DB-43B69762CA69}"/>
              </a:ext>
            </a:extLst>
          </p:cNvPr>
          <p:cNvSpPr>
            <a:spLocks noGrp="1"/>
          </p:cNvSpPr>
          <p:nvPr>
            <p:ph type="body" sz="quarter" idx="23"/>
          </p:nvPr>
        </p:nvSpPr>
        <p:spPr>
          <a:xfrm>
            <a:off x="9038184" y="5017734"/>
            <a:ext cx="2359476" cy="350292"/>
          </a:xfrm>
        </p:spPr>
        <p:txBody>
          <a:bodyPr>
            <a:normAutofit/>
          </a:bodyPr>
          <a:lstStyle>
            <a:lvl1pPr marL="3690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43" name="Text Placeholder 27">
            <a:extLst>
              <a:ext uri="{FF2B5EF4-FFF2-40B4-BE49-F238E27FC236}">
                <a16:creationId xmlns:a16="http://schemas.microsoft.com/office/drawing/2014/main" id="{A681FDE6-437A-4435-B435-9E095137BA70}"/>
              </a:ext>
            </a:extLst>
          </p:cNvPr>
          <p:cNvSpPr>
            <a:spLocks noGrp="1"/>
          </p:cNvSpPr>
          <p:nvPr>
            <p:ph type="body" sz="quarter" idx="24"/>
          </p:nvPr>
        </p:nvSpPr>
        <p:spPr>
          <a:xfrm>
            <a:off x="9038184" y="5352052"/>
            <a:ext cx="2359476" cy="350292"/>
          </a:xfrm>
        </p:spPr>
        <p:txBody>
          <a:bodyPr>
            <a:noAutofit/>
          </a:bodyPr>
          <a:lstStyle>
            <a:lvl1pPr marL="3690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Sample footer text</a:t>
            </a:r>
          </a:p>
        </p:txBody>
      </p:sp>
      <p:sp>
        <p:nvSpPr>
          <p:cNvPr id="4" name="Date Placeholder 3"/>
          <p:cNvSpPr>
            <a:spLocks noGrp="1"/>
          </p:cNvSpPr>
          <p:nvPr>
            <p:ph type="dt" sz="half" idx="10"/>
          </p:nvPr>
        </p:nvSpPr>
        <p:spPr/>
        <p:txBody>
          <a:bodyPr/>
          <a:lstStyle>
            <a:lvl1pPr>
              <a:defRPr/>
            </a:lvl1pPr>
          </a:lstStyle>
          <a:p>
            <a:r>
              <a:rPr lang="en-US" dirty="0"/>
              <a:t>20XX</a:t>
            </a:r>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800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comparison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7B721FF-D609-4D98-9D19-CF75AA8A54F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a:extLst>
              <a:ext uri="{FF2B5EF4-FFF2-40B4-BE49-F238E27FC236}">
                <a16:creationId xmlns:a16="http://schemas.microsoft.com/office/drawing/2014/main" id="{073936BD-C868-433F-8E84-D6DD8E640E3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lvl1pPr>
              <a:defRPr/>
            </a:lvl1pPr>
          </a:lstStyle>
          <a:p>
            <a:r>
              <a:rPr lang="en-US" dirty="0"/>
              <a:t>20XX</a:t>
            </a:r>
          </a:p>
        </p:txBody>
      </p:sp>
      <p:sp>
        <p:nvSpPr>
          <p:cNvPr id="9" name="Slide Number Placeholder 8"/>
          <p:cNvSpPr>
            <a:spLocks noGrp="1"/>
          </p:cNvSpPr>
          <p:nvPr>
            <p:ph type="sldNum" sz="quarter" idx="12"/>
          </p:nvPr>
        </p:nvSpPr>
        <p:spPr/>
        <p:txBody>
          <a:bodyPr/>
          <a:lstStyle/>
          <a:p>
            <a:fld id="{294A09A9-5501-47C1-A89A-A340965A2BE2}" type="slidenum">
              <a:rPr lang="en-US" smtClean="0"/>
              <a:t>‹#›</a:t>
            </a:fld>
            <a:endParaRPr lang="en-US" dirty="0"/>
          </a:p>
        </p:txBody>
      </p:sp>
      <p:sp>
        <p:nvSpPr>
          <p:cNvPr id="10" name="Title 9">
            <a:extLst>
              <a:ext uri="{FF2B5EF4-FFF2-40B4-BE49-F238E27FC236}">
                <a16:creationId xmlns:a16="http://schemas.microsoft.com/office/drawing/2014/main" id="{928224A9-CB7A-4D21-8CA0-38125E29837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6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7B721FF-D609-4D98-9D19-CF75AA8A54F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040" y="1734506"/>
            <a:ext cx="3359592" cy="4099959"/>
          </a:xfrm>
          <a:prstGeom prst="rect">
            <a:avLst/>
          </a:prstGeom>
        </p:spPr>
      </p:pic>
      <p:pic>
        <p:nvPicPr>
          <p:cNvPr id="21" name="Picture 20">
            <a:extLst>
              <a:ext uri="{FF2B5EF4-FFF2-40B4-BE49-F238E27FC236}">
                <a16:creationId xmlns:a16="http://schemas.microsoft.com/office/drawing/2014/main" id="{073936BD-C868-433F-8E84-D6DD8E640E3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6204" y="1734506"/>
            <a:ext cx="3359592" cy="4099959"/>
          </a:xfrm>
          <a:prstGeom prst="rect">
            <a:avLst/>
          </a:prstGeom>
        </p:spPr>
      </p:pic>
      <p:sp>
        <p:nvSpPr>
          <p:cNvPr id="3" name="Text Placeholder 2"/>
          <p:cNvSpPr>
            <a:spLocks noGrp="1"/>
          </p:cNvSpPr>
          <p:nvPr>
            <p:ph type="body" idx="1"/>
          </p:nvPr>
        </p:nvSpPr>
        <p:spPr>
          <a:xfrm>
            <a:off x="1001623" y="1855153"/>
            <a:ext cx="318294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1623" y="2702103"/>
            <a:ext cx="318294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9579" y="1855152"/>
            <a:ext cx="3192843"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9579" y="2702103"/>
            <a:ext cx="3192842"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2CB356B5-0EDC-4245-8878-C19DA25A30F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1904" y="1734506"/>
            <a:ext cx="3359592" cy="4099959"/>
          </a:xfrm>
          <a:prstGeom prst="rect">
            <a:avLst/>
          </a:prstGeom>
        </p:spPr>
      </p:pic>
      <p:sp>
        <p:nvSpPr>
          <p:cNvPr id="13" name="Text Placeholder 4">
            <a:extLst>
              <a:ext uri="{FF2B5EF4-FFF2-40B4-BE49-F238E27FC236}">
                <a16:creationId xmlns:a16="http://schemas.microsoft.com/office/drawing/2014/main" id="{556C3DD2-AE94-4BA5-920E-A7EEE19296E8}"/>
              </a:ext>
            </a:extLst>
          </p:cNvPr>
          <p:cNvSpPr>
            <a:spLocks noGrp="1"/>
          </p:cNvSpPr>
          <p:nvPr>
            <p:ph type="body" sz="quarter" idx="13"/>
          </p:nvPr>
        </p:nvSpPr>
        <p:spPr>
          <a:xfrm>
            <a:off x="8035279" y="1855152"/>
            <a:ext cx="3192843"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04BCB055-753B-4006-BF3C-73FC5A3C25D9}"/>
              </a:ext>
            </a:extLst>
          </p:cNvPr>
          <p:cNvSpPr>
            <a:spLocks noGrp="1"/>
          </p:cNvSpPr>
          <p:nvPr>
            <p:ph sz="quarter" idx="14"/>
          </p:nvPr>
        </p:nvSpPr>
        <p:spPr>
          <a:xfrm>
            <a:off x="8035279" y="2702103"/>
            <a:ext cx="3192842"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lvl1pPr>
              <a:defRPr/>
            </a:lvl1pPr>
          </a:lstStyle>
          <a:p>
            <a:r>
              <a:rPr lang="en-US" dirty="0"/>
              <a:t>20XX</a:t>
            </a:r>
          </a:p>
        </p:txBody>
      </p:sp>
      <p:sp>
        <p:nvSpPr>
          <p:cNvPr id="9" name="Slide Number Placeholder 8"/>
          <p:cNvSpPr>
            <a:spLocks noGrp="1"/>
          </p:cNvSpPr>
          <p:nvPr>
            <p:ph type="sldNum" sz="quarter" idx="12"/>
          </p:nvPr>
        </p:nvSpPr>
        <p:spPr/>
        <p:txBody>
          <a:bodyPr/>
          <a:lstStyle/>
          <a:p>
            <a:fld id="{294A09A9-5501-47C1-A89A-A340965A2BE2}" type="slidenum">
              <a:rPr lang="en-US" smtClean="0"/>
              <a:t>‹#›</a:t>
            </a:fld>
            <a:endParaRPr lang="en-US" dirty="0"/>
          </a:p>
        </p:txBody>
      </p:sp>
      <p:sp>
        <p:nvSpPr>
          <p:cNvPr id="10" name="Title 9">
            <a:extLst>
              <a:ext uri="{FF2B5EF4-FFF2-40B4-BE49-F238E27FC236}">
                <a16:creationId xmlns:a16="http://schemas.microsoft.com/office/drawing/2014/main" id="{CE1D954F-2A50-4751-9E47-BB4B7BD615A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162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20XX</a:t>
            </a:r>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Sample footer text</a:t>
            </a:r>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4170521828"/>
      </p:ext>
    </p:extLst>
  </p:cSld>
  <p:clrMap bg1="dk1" tx1="lt1" bg2="dk2" tx2="lt2" accent1="accent1" accent2="accent2" accent3="accent3" accent4="accent4" accent5="accent5" accent6="accent6" hlink="hlink" folHlink="folHlink"/>
  <p:sldLayoutIdLst>
    <p:sldLayoutId id="2147483682" r:id="rId1"/>
    <p:sldLayoutId id="2147483681" r:id="rId2"/>
    <p:sldLayoutId id="2147483679" r:id="rId3"/>
    <p:sldLayoutId id="2147483664" r:id="rId4"/>
    <p:sldLayoutId id="2147483660" r:id="rId5"/>
    <p:sldLayoutId id="2147483677" r:id="rId6"/>
    <p:sldLayoutId id="2147483678" r:id="rId7"/>
    <p:sldLayoutId id="2147483663" r:id="rId8"/>
    <p:sldLayoutId id="2147483676" r:id="rId9"/>
    <p:sldLayoutId id="2147483680" r:id="rId10"/>
    <p:sldLayoutId id="2147483659" r:id="rId11"/>
  </p:sldLayoutIdLst>
  <p:hf hdr="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GubKaeLs734" TargetMode="External"/><Relationship Id="rId3" Type="http://schemas.microsoft.com/office/2007/relationships/media" Target="../media/media2.m4a"/><Relationship Id="rId7" Type="http://schemas.openxmlformats.org/officeDocument/2006/relationships/image" Target="../media/image6.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2.xml"/><Relationship Id="rId11" Type="http://schemas.openxmlformats.org/officeDocument/2006/relationships/image" Target="../media/image9.png"/><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2.m4a"/><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4.m4a"/><Relationship Id="rId7" Type="http://schemas.openxmlformats.org/officeDocument/2006/relationships/image" Target="../media/image6.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notesSlide" Target="../notesSlides/notesSlide3.xml"/><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audio" Target="../media/media4.m4a"/><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hyperlink" Target="https://en.wiktionary.org/wiki/o%C3%B9#Middle_French"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A picture containing wall, wooden, indoor, table">
            <a:extLst>
              <a:ext uri="{FF2B5EF4-FFF2-40B4-BE49-F238E27FC236}">
                <a16:creationId xmlns:a16="http://schemas.microsoft.com/office/drawing/2014/main" id="{E2888B94-BE50-4E48-8F75-1E8AAD5AFA9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p:spPr>
      </p:pic>
      <p:sp useBgFill="1">
        <p:nvSpPr>
          <p:cNvPr id="18" name="Title 17">
            <a:extLst>
              <a:ext uri="{FF2B5EF4-FFF2-40B4-BE49-F238E27FC236}">
                <a16:creationId xmlns:a16="http://schemas.microsoft.com/office/drawing/2014/main" id="{7F1C1DC8-8566-416D-A699-06A29F45B578}"/>
              </a:ext>
            </a:extLst>
          </p:cNvPr>
          <p:cNvSpPr>
            <a:spLocks noGrp="1"/>
          </p:cNvSpPr>
          <p:nvPr>
            <p:ph type="ctrTitle"/>
          </p:nvPr>
        </p:nvSpPr>
        <p:spPr>
          <a:xfrm>
            <a:off x="2263430" y="1762887"/>
            <a:ext cx="7665140" cy="2140251"/>
          </a:xfrm>
        </p:spPr>
        <p:txBody>
          <a:bodyPr/>
          <a:lstStyle/>
          <a:p>
            <a:r>
              <a:rPr lang="en-US" dirty="0" err="1"/>
              <a:t>Explorons</a:t>
            </a:r>
            <a:r>
              <a:rPr lang="en-US" dirty="0"/>
              <a:t> le pass</a:t>
            </a:r>
            <a:r>
              <a:rPr lang="fr-CA" dirty="0"/>
              <a:t>é</a:t>
            </a:r>
            <a:endParaRPr lang="en-US" dirty="0"/>
          </a:p>
        </p:txBody>
      </p:sp>
      <p:sp useBgFill="1">
        <p:nvSpPr>
          <p:cNvPr id="19" name="Subtitle 18">
            <a:extLst>
              <a:ext uri="{FF2B5EF4-FFF2-40B4-BE49-F238E27FC236}">
                <a16:creationId xmlns:a16="http://schemas.microsoft.com/office/drawing/2014/main" id="{B032DA7C-C3AD-4A99-8801-152FB4EE9B9E}"/>
              </a:ext>
            </a:extLst>
          </p:cNvPr>
          <p:cNvSpPr>
            <a:spLocks noGrp="1"/>
          </p:cNvSpPr>
          <p:nvPr>
            <p:ph type="subTitle" idx="1"/>
          </p:nvPr>
        </p:nvSpPr>
        <p:spPr>
          <a:xfrm>
            <a:off x="2263430" y="3903138"/>
            <a:ext cx="7665139" cy="1191977"/>
          </a:xfrm>
        </p:spPr>
        <p:txBody>
          <a:bodyPr/>
          <a:lstStyle/>
          <a:p>
            <a:r>
              <a:rPr lang="en-US" dirty="0"/>
              <a:t>Les </a:t>
            </a:r>
            <a:r>
              <a:rPr lang="en-US" dirty="0" err="1"/>
              <a:t>artéfacts</a:t>
            </a:r>
            <a:endParaRPr lang="en-US" dirty="0"/>
          </a:p>
        </p:txBody>
      </p:sp>
    </p:spTree>
    <p:extLst>
      <p:ext uri="{BB962C8B-B14F-4D97-AF65-F5344CB8AC3E}">
        <p14:creationId xmlns:p14="http://schemas.microsoft.com/office/powerpoint/2010/main" val="3196402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7">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itle 69">
            <a:extLst>
              <a:ext uri="{FF2B5EF4-FFF2-40B4-BE49-F238E27FC236}">
                <a16:creationId xmlns:a16="http://schemas.microsoft.com/office/drawing/2014/main" id="{AD0FAE4B-37EE-4B93-881F-3DB9A2B03F5C}"/>
              </a:ext>
            </a:extLst>
          </p:cNvPr>
          <p:cNvSpPr>
            <a:spLocks noGrp="1"/>
          </p:cNvSpPr>
          <p:nvPr>
            <p:ph type="title"/>
          </p:nvPr>
        </p:nvSpPr>
        <p:spPr>
          <a:xfrm>
            <a:off x="913795" y="609599"/>
            <a:ext cx="5978072" cy="1481150"/>
          </a:xfrm>
        </p:spPr>
        <p:txBody>
          <a:bodyPr vert="horz" lIns="91440" tIns="45720" rIns="91440" bIns="45720" rtlCol="0" anchor="ctr">
            <a:normAutofit/>
          </a:bodyPr>
          <a:lstStyle/>
          <a:p>
            <a:pPr algn="ctr">
              <a:spcBef>
                <a:spcPct val="0"/>
              </a:spcBef>
            </a:pPr>
            <a:r>
              <a:rPr lang="en-US" dirty="0"/>
              <a:t>Pilon et Mortier</a:t>
            </a:r>
          </a:p>
        </p:txBody>
      </p:sp>
      <p:sp>
        <p:nvSpPr>
          <p:cNvPr id="27" name="Text Placeholder 26">
            <a:extLst>
              <a:ext uri="{FF2B5EF4-FFF2-40B4-BE49-F238E27FC236}">
                <a16:creationId xmlns:a16="http://schemas.microsoft.com/office/drawing/2014/main" id="{8777AD14-B633-4803-B2EF-CF2A208D1E2A}"/>
              </a:ext>
            </a:extLst>
          </p:cNvPr>
          <p:cNvSpPr>
            <a:spLocks noGrp="1"/>
          </p:cNvSpPr>
          <p:nvPr>
            <p:ph type="body" sz="quarter" idx="17"/>
          </p:nvPr>
        </p:nvSpPr>
        <p:spPr>
          <a:xfrm>
            <a:off x="913795" y="2279176"/>
            <a:ext cx="5978072" cy="3415672"/>
          </a:xfrm>
        </p:spPr>
        <p:txBody>
          <a:bodyPr vert="horz" lIns="91440" tIns="45720" rIns="91440" bIns="45720" rtlCol="0" anchor="ctr">
            <a:normAutofit/>
          </a:bodyPr>
          <a:lstStyle/>
          <a:p>
            <a:r>
              <a:rPr lang="en-US" dirty="0"/>
              <a:t>Comment </a:t>
            </a:r>
            <a:r>
              <a:rPr lang="en-US" dirty="0" err="1"/>
              <a:t>sert</a:t>
            </a:r>
            <a:r>
              <a:rPr lang="en-US" dirty="0"/>
              <a:t>-on d’un pilon et mortier?</a:t>
            </a:r>
          </a:p>
          <a:p>
            <a:endParaRPr lang="en-US" dirty="0"/>
          </a:p>
          <a:p>
            <a:r>
              <a:rPr lang="en-US" dirty="0" err="1"/>
              <a:t>Qu’apprenons</a:t>
            </a:r>
            <a:r>
              <a:rPr lang="en-US" dirty="0"/>
              <a:t>-nous </a:t>
            </a:r>
            <a:r>
              <a:rPr lang="en-US" dirty="0" err="1"/>
              <a:t>l’artéfact</a:t>
            </a:r>
            <a:r>
              <a:rPr lang="en-US" dirty="0"/>
              <a:t> à </a:t>
            </a:r>
            <a:r>
              <a:rPr lang="en-US" dirty="0" err="1"/>
              <a:t>propos</a:t>
            </a:r>
            <a:r>
              <a:rPr lang="en-US" dirty="0"/>
              <a:t> des </a:t>
            </a:r>
            <a:r>
              <a:rPr lang="en-US" dirty="0" err="1"/>
              <a:t>anciennes</a:t>
            </a:r>
            <a:r>
              <a:rPr lang="en-US" dirty="0"/>
              <a:t> </a:t>
            </a:r>
            <a:r>
              <a:rPr lang="en-US" dirty="0" err="1"/>
              <a:t>civilisations</a:t>
            </a:r>
            <a:r>
              <a:rPr lang="en-US" dirty="0"/>
              <a:t>?</a:t>
            </a:r>
          </a:p>
          <a:p>
            <a:endParaRPr lang="en-US" dirty="0"/>
          </a:p>
        </p:txBody>
      </p:sp>
      <p:sp>
        <p:nvSpPr>
          <p:cNvPr id="8" name="Footer Placeholder 4">
            <a:extLst>
              <a:ext uri="{FF2B5EF4-FFF2-40B4-BE49-F238E27FC236}">
                <a16:creationId xmlns:a16="http://schemas.microsoft.com/office/drawing/2014/main" id="{96E3B60D-8F61-4010-B5A2-75CCE0009387}"/>
              </a:ext>
            </a:extLst>
          </p:cNvPr>
          <p:cNvSpPr>
            <a:spLocks noGrp="1"/>
          </p:cNvSpPr>
          <p:nvPr>
            <p:ph type="ftr" sz="quarter" idx="11"/>
          </p:nvPr>
        </p:nvSpPr>
        <p:spPr>
          <a:xfrm>
            <a:off x="913796" y="5883275"/>
            <a:ext cx="5978072" cy="365125"/>
          </a:xfrm>
        </p:spPr>
        <p:txBody>
          <a:bodyPr vert="horz" lIns="91440" tIns="45720" rIns="91440" bIns="45720" rtlCol="0" anchor="ctr">
            <a:normAutofit/>
          </a:bodyPr>
          <a:lstStyle/>
          <a:p>
            <a:pPr>
              <a:spcAft>
                <a:spcPts val="600"/>
              </a:spcAft>
            </a:pPr>
            <a:r>
              <a:rPr lang="en-US" kern="1200" dirty="0">
                <a:solidFill>
                  <a:schemeClr val="tx1">
                    <a:lumMod val="95000"/>
                  </a:schemeClr>
                </a:solidFill>
                <a:effectLst>
                  <a:outerShdw blurRad="50800" dist="38100" dir="2700000" algn="tl" rotWithShape="0">
                    <a:schemeClr val="bg1">
                      <a:alpha val="43000"/>
                    </a:schemeClr>
                  </a:outerShdw>
                </a:effectLst>
                <a:latin typeface="+mn-lt"/>
                <a:ea typeface="+mn-ea"/>
                <a:cs typeface="+mn-cs"/>
                <a:hlinkClick r:id="rId8"/>
              </a:rPr>
              <a:t>https://www.youtube.com/watch?v=GubKaeLs734</a:t>
            </a:r>
            <a:r>
              <a:rPr lang="en-US" kern="1200" dirty="0">
                <a:solidFill>
                  <a:schemeClr val="tx1">
                    <a:lumMod val="95000"/>
                  </a:schemeClr>
                </a:solidFill>
                <a:effectLst>
                  <a:outerShdw blurRad="50800" dist="38100" dir="2700000" algn="tl" rotWithShape="0">
                    <a:schemeClr val="bg1">
                      <a:alpha val="43000"/>
                    </a:schemeClr>
                  </a:outerShdw>
                </a:effectLst>
                <a:latin typeface="+mn-lt"/>
                <a:ea typeface="+mn-ea"/>
                <a:cs typeface="+mn-cs"/>
              </a:rPr>
              <a:t> Le mortier et le pilon </a:t>
            </a:r>
            <a:r>
              <a:rPr lang="en-US" kern="1200" dirty="0" err="1">
                <a:solidFill>
                  <a:schemeClr val="tx1">
                    <a:lumMod val="95000"/>
                  </a:schemeClr>
                </a:solidFill>
                <a:effectLst>
                  <a:outerShdw blurRad="50800" dist="38100" dir="2700000" algn="tl" rotWithShape="0">
                    <a:schemeClr val="bg1">
                      <a:alpha val="43000"/>
                    </a:schemeClr>
                  </a:outerShdw>
                </a:effectLst>
                <a:latin typeface="+mn-lt"/>
                <a:ea typeface="+mn-ea"/>
                <a:cs typeface="+mn-cs"/>
              </a:rPr>
              <a:t>en</a:t>
            </a:r>
            <a:r>
              <a:rPr lang="en-US" kern="1200" dirty="0">
                <a:solidFill>
                  <a:schemeClr val="tx1">
                    <a:lumMod val="95000"/>
                  </a:schemeClr>
                </a:solidFill>
                <a:effectLst>
                  <a:outerShdw blurRad="50800" dist="38100" dir="2700000" algn="tl" rotWithShape="0">
                    <a:schemeClr val="bg1">
                      <a:alpha val="43000"/>
                    </a:schemeClr>
                  </a:outerShdw>
                </a:effectLst>
                <a:latin typeface="+mn-lt"/>
                <a:ea typeface="+mn-ea"/>
                <a:cs typeface="+mn-cs"/>
              </a:rPr>
              <a:t> usage</a:t>
            </a:r>
          </a:p>
        </p:txBody>
      </p:sp>
      <p:pic>
        <p:nvPicPr>
          <p:cNvPr id="12" name="Picture 11">
            <a:extLst>
              <a:ext uri="{FF2B5EF4-FFF2-40B4-BE49-F238E27FC236}">
                <a16:creationId xmlns:a16="http://schemas.microsoft.com/office/drawing/2014/main" id="{845CA69F-48FD-4206-8C32-68C137AA83BC}"/>
              </a:ext>
            </a:extLst>
          </p:cNvPr>
          <p:cNvPicPr>
            <a:picLocks noChangeAspect="1"/>
          </p:cNvPicPr>
          <p:nvPr/>
        </p:nvPicPr>
        <p:blipFill rotWithShape="1">
          <a:blip r:embed="rId9"/>
          <a:srcRect t="242" r="2" b="2"/>
          <a:stretch/>
        </p:blipFill>
        <p:spPr>
          <a:xfrm>
            <a:off x="7620351" y="10"/>
            <a:ext cx="4571649" cy="6857990"/>
          </a:xfrm>
          <a:prstGeom prst="rect">
            <a:avLst/>
          </a:prstGeom>
        </p:spPr>
      </p:pic>
      <p:pic>
        <p:nvPicPr>
          <p:cNvPr id="77" name="Picture 76">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10">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7" name="Date Placeholder 3">
            <a:extLst>
              <a:ext uri="{FF2B5EF4-FFF2-40B4-BE49-F238E27FC236}">
                <a16:creationId xmlns:a16="http://schemas.microsoft.com/office/drawing/2014/main" id="{9B1013C3-6F9A-4629-9F2B-49280748AAAE}"/>
              </a:ext>
            </a:extLst>
          </p:cNvPr>
          <p:cNvSpPr>
            <a:spLocks noGrp="1"/>
          </p:cNvSpPr>
          <p:nvPr>
            <p:ph type="dt" sz="half" idx="10"/>
          </p:nvPr>
        </p:nvSpPr>
        <p:spPr>
          <a:xfrm>
            <a:off x="7678736" y="5883275"/>
            <a:ext cx="2743200" cy="365125"/>
          </a:xfrm>
        </p:spPr>
        <p:txBody>
          <a:bodyPr vert="horz" lIns="91440" tIns="45720" rIns="91440" bIns="45720" rtlCol="0" anchor="ctr">
            <a:normAutofit/>
          </a:bodyPr>
          <a:lstStyle/>
          <a:p>
            <a:pPr>
              <a:spcAft>
                <a:spcPts val="600"/>
              </a:spcAft>
            </a:pPr>
            <a:r>
              <a:rPr lang="en-US">
                <a:solidFill>
                  <a:srgbClr val="FFFFFF"/>
                </a:solidFill>
              </a:rPr>
              <a:t>20XX</a:t>
            </a:r>
          </a:p>
        </p:txBody>
      </p:sp>
      <p:sp>
        <p:nvSpPr>
          <p:cNvPr id="9" name="Slide Number Placeholder 5">
            <a:extLst>
              <a:ext uri="{FF2B5EF4-FFF2-40B4-BE49-F238E27FC236}">
                <a16:creationId xmlns:a16="http://schemas.microsoft.com/office/drawing/2014/main" id="{3B346791-1682-49BA-8758-84E6A10FB23F}"/>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a:spcAft>
                <a:spcPts val="600"/>
              </a:spcAft>
            </a:pPr>
            <a:fld id="{3A98EE3D-8CD1-4C3F-BD1C-C98C9596463C}" type="slidenum">
              <a:rPr lang="en-US">
                <a:solidFill>
                  <a:srgbClr val="FFFFFF"/>
                </a:solidFill>
              </a:rPr>
              <a:pPr>
                <a:spcAft>
                  <a:spcPts val="600"/>
                </a:spcAft>
              </a:pPr>
              <a:t>2</a:t>
            </a:fld>
            <a:endParaRPr lang="en-US">
              <a:solidFill>
                <a:srgbClr val="FFFFFF"/>
              </a:solidFill>
            </a:endParaRPr>
          </a:p>
        </p:txBody>
      </p:sp>
      <p:pic>
        <p:nvPicPr>
          <p:cNvPr id="3" name="Recorded Sound">
            <a:hlinkClick r:id="" action="ppaction://media"/>
            <a:extLst>
              <a:ext uri="{FF2B5EF4-FFF2-40B4-BE49-F238E27FC236}">
                <a16:creationId xmlns:a16="http://schemas.microsoft.com/office/drawing/2014/main" id="{FD4D8210-77D2-4AEB-A3CE-909BC6D5AF27}"/>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66990" y="2960024"/>
            <a:ext cx="487363" cy="487363"/>
          </a:xfrm>
          <a:prstGeom prst="rect">
            <a:avLst/>
          </a:prstGeom>
        </p:spPr>
      </p:pic>
      <p:pic>
        <p:nvPicPr>
          <p:cNvPr id="4" name="Recorded Sound">
            <a:hlinkClick r:id="" action="ppaction://media"/>
            <a:extLst>
              <a:ext uri="{FF2B5EF4-FFF2-40B4-BE49-F238E27FC236}">
                <a16:creationId xmlns:a16="http://schemas.microsoft.com/office/drawing/2014/main" id="{50C4D997-091C-4E3A-B988-7691436BEF84}"/>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65313" y="3743330"/>
            <a:ext cx="487363" cy="487363"/>
          </a:xfrm>
          <a:prstGeom prst="rect">
            <a:avLst/>
          </a:prstGeom>
        </p:spPr>
      </p:pic>
    </p:spTree>
    <p:extLst>
      <p:ext uri="{BB962C8B-B14F-4D97-AF65-F5344CB8AC3E}">
        <p14:creationId xmlns:p14="http://schemas.microsoft.com/office/powerpoint/2010/main" val="255889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73"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98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7">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28CDD186-03E3-4AED-BEB6-0B3BEC208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itle 69">
            <a:extLst>
              <a:ext uri="{FF2B5EF4-FFF2-40B4-BE49-F238E27FC236}">
                <a16:creationId xmlns:a16="http://schemas.microsoft.com/office/drawing/2014/main" id="{AD0FAE4B-37EE-4B93-881F-3DB9A2B03F5C}"/>
              </a:ext>
            </a:extLst>
          </p:cNvPr>
          <p:cNvSpPr>
            <a:spLocks noGrp="1"/>
          </p:cNvSpPr>
          <p:nvPr>
            <p:ph type="title"/>
          </p:nvPr>
        </p:nvSpPr>
        <p:spPr>
          <a:xfrm>
            <a:off x="913795" y="609599"/>
            <a:ext cx="5978072" cy="1174075"/>
          </a:xfrm>
        </p:spPr>
        <p:txBody>
          <a:bodyPr vert="horz" lIns="91440" tIns="45720" rIns="91440" bIns="45720" rtlCol="0" anchor="ctr">
            <a:normAutofit/>
          </a:bodyPr>
          <a:lstStyle/>
          <a:p>
            <a:pPr algn="ctr">
              <a:spcBef>
                <a:spcPct val="0"/>
              </a:spcBef>
            </a:pPr>
            <a:r>
              <a:rPr lang="en-US" dirty="0"/>
              <a:t>Pointes de </a:t>
            </a:r>
            <a:r>
              <a:rPr lang="en-US" dirty="0" err="1"/>
              <a:t>flèches</a:t>
            </a:r>
            <a:endParaRPr lang="en-US" dirty="0"/>
          </a:p>
        </p:txBody>
      </p:sp>
      <p:sp>
        <p:nvSpPr>
          <p:cNvPr id="27" name="Text Placeholder 26">
            <a:extLst>
              <a:ext uri="{FF2B5EF4-FFF2-40B4-BE49-F238E27FC236}">
                <a16:creationId xmlns:a16="http://schemas.microsoft.com/office/drawing/2014/main" id="{8777AD14-B633-4803-B2EF-CF2A208D1E2A}"/>
              </a:ext>
            </a:extLst>
          </p:cNvPr>
          <p:cNvSpPr>
            <a:spLocks noGrp="1"/>
          </p:cNvSpPr>
          <p:nvPr>
            <p:ph type="body" sz="quarter" idx="17"/>
          </p:nvPr>
        </p:nvSpPr>
        <p:spPr>
          <a:xfrm>
            <a:off x="913795" y="1972101"/>
            <a:ext cx="5978072" cy="3722748"/>
          </a:xfrm>
        </p:spPr>
        <p:txBody>
          <a:bodyPr vert="horz" lIns="91440" tIns="45720" rIns="91440" bIns="45720" rtlCol="0" anchor="ctr">
            <a:normAutofit/>
          </a:bodyPr>
          <a:lstStyle/>
          <a:p>
            <a:pPr>
              <a:buClr>
                <a:srgbClr val="EDC27C"/>
              </a:buClr>
            </a:pPr>
            <a:r>
              <a:rPr lang="en-US" dirty="0"/>
              <a:t>Comment les </a:t>
            </a:r>
            <a:r>
              <a:rPr lang="en-US" dirty="0" err="1"/>
              <a:t>anciennes</a:t>
            </a:r>
            <a:r>
              <a:rPr lang="en-US" dirty="0"/>
              <a:t> </a:t>
            </a:r>
            <a:r>
              <a:rPr lang="en-US" dirty="0" err="1"/>
              <a:t>civilisations</a:t>
            </a:r>
            <a:r>
              <a:rPr lang="en-US" dirty="0"/>
              <a:t> </a:t>
            </a:r>
            <a:r>
              <a:rPr lang="en-US" dirty="0" err="1"/>
              <a:t>ont</a:t>
            </a:r>
            <a:r>
              <a:rPr lang="en-US" dirty="0"/>
              <a:t> </a:t>
            </a:r>
            <a:r>
              <a:rPr lang="en-US" dirty="0" err="1"/>
              <a:t>servi</a:t>
            </a:r>
            <a:r>
              <a:rPr lang="en-US" dirty="0"/>
              <a:t> des pointes de </a:t>
            </a:r>
            <a:r>
              <a:rPr lang="en-US" dirty="0" err="1"/>
              <a:t>flèches</a:t>
            </a:r>
            <a:r>
              <a:rPr lang="en-US" dirty="0"/>
              <a:t>?</a:t>
            </a:r>
          </a:p>
          <a:p>
            <a:pPr>
              <a:buClr>
                <a:srgbClr val="EDC27C"/>
              </a:buClr>
            </a:pPr>
            <a:endParaRPr lang="en-US" dirty="0"/>
          </a:p>
          <a:p>
            <a:pPr>
              <a:buClr>
                <a:srgbClr val="EDC27C"/>
              </a:buClr>
            </a:pPr>
            <a:r>
              <a:rPr lang="en-US" dirty="0" err="1"/>
              <a:t>Utilise</a:t>
            </a:r>
            <a:r>
              <a:rPr lang="en-US" dirty="0"/>
              <a:t>-t-on encore des pointes de </a:t>
            </a:r>
            <a:r>
              <a:rPr lang="en-US" dirty="0" err="1"/>
              <a:t>flèches</a:t>
            </a:r>
            <a:r>
              <a:rPr lang="en-US" dirty="0"/>
              <a:t>? Comment </a:t>
            </a:r>
            <a:r>
              <a:rPr lang="en-US" dirty="0" err="1"/>
              <a:t>sont-elles</a:t>
            </a:r>
            <a:r>
              <a:rPr lang="en-US" dirty="0"/>
              <a:t> </a:t>
            </a:r>
            <a:r>
              <a:rPr lang="en-US" dirty="0" err="1"/>
              <a:t>différentes</a:t>
            </a:r>
            <a:r>
              <a:rPr lang="en-US" dirty="0"/>
              <a:t> de </a:t>
            </a:r>
            <a:r>
              <a:rPr lang="en-US" dirty="0" err="1"/>
              <a:t>celles</a:t>
            </a:r>
            <a:r>
              <a:rPr lang="en-US" dirty="0"/>
              <a:t> du passé?</a:t>
            </a:r>
            <a:r>
              <a:rPr lang="fr-CA"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84" name="Picture 83">
            <a:extLst>
              <a:ext uri="{FF2B5EF4-FFF2-40B4-BE49-F238E27FC236}">
                <a16:creationId xmlns:a16="http://schemas.microsoft.com/office/drawing/2014/main" id="{1CF706DA-13E8-4A4F-9260-551FB8127B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79" name="Picture 1">
            <a:extLst>
              <a:ext uri="{FF2B5EF4-FFF2-40B4-BE49-F238E27FC236}">
                <a16:creationId xmlns:a16="http://schemas.microsoft.com/office/drawing/2014/main" id="{B5386679-B11F-4E52-A723-E269936AE03E}"/>
              </a:ext>
            </a:extLst>
          </p:cNvPr>
          <p:cNvPicPr>
            <a:picLocks noChangeAspect="1"/>
          </p:cNvPicPr>
          <p:nvPr/>
        </p:nvPicPr>
        <p:blipFill rotWithShape="1">
          <a:blip r:embed="rId9"/>
          <a:srcRect l="24585" r="17675" b="3"/>
          <a:stretch/>
        </p:blipFill>
        <p:spPr>
          <a:xfrm>
            <a:off x="7232905" y="0"/>
            <a:ext cx="5369346" cy="6858000"/>
          </a:xfrm>
          <a:prstGeom prst="rect">
            <a:avLst/>
          </a:prstGeom>
        </p:spPr>
      </p:pic>
      <p:sp>
        <p:nvSpPr>
          <p:cNvPr id="7" name="Date Placeholder 3">
            <a:extLst>
              <a:ext uri="{FF2B5EF4-FFF2-40B4-BE49-F238E27FC236}">
                <a16:creationId xmlns:a16="http://schemas.microsoft.com/office/drawing/2014/main" id="{9B1013C3-6F9A-4629-9F2B-49280748AAAE}"/>
              </a:ext>
            </a:extLst>
          </p:cNvPr>
          <p:cNvSpPr>
            <a:spLocks noGrp="1"/>
          </p:cNvSpPr>
          <p:nvPr>
            <p:ph type="dt" sz="half" idx="10"/>
          </p:nvPr>
        </p:nvSpPr>
        <p:spPr>
          <a:xfrm>
            <a:off x="7678736" y="6000749"/>
            <a:ext cx="2743200" cy="365125"/>
          </a:xfrm>
        </p:spPr>
        <p:txBody>
          <a:bodyPr vert="horz" lIns="91440" tIns="45720" rIns="91440" bIns="45720" rtlCol="0" anchor="ctr">
            <a:normAutofit/>
          </a:bodyPr>
          <a:lstStyle/>
          <a:p>
            <a:pPr>
              <a:spcAft>
                <a:spcPts val="600"/>
              </a:spcAft>
            </a:pPr>
            <a:r>
              <a:rPr lang="en-US"/>
              <a:t>20XX</a:t>
            </a:r>
          </a:p>
        </p:txBody>
      </p:sp>
      <p:sp>
        <p:nvSpPr>
          <p:cNvPr id="9" name="Slide Number Placeholder 5">
            <a:extLst>
              <a:ext uri="{FF2B5EF4-FFF2-40B4-BE49-F238E27FC236}">
                <a16:creationId xmlns:a16="http://schemas.microsoft.com/office/drawing/2014/main" id="{3B346791-1682-49BA-8758-84E6A10FB23F}"/>
              </a:ext>
            </a:extLst>
          </p:cNvPr>
          <p:cNvSpPr>
            <a:spLocks noGrp="1"/>
          </p:cNvSpPr>
          <p:nvPr>
            <p:ph type="sldNum" sz="quarter" idx="12"/>
          </p:nvPr>
        </p:nvSpPr>
        <p:spPr>
          <a:xfrm>
            <a:off x="10514011" y="6000749"/>
            <a:ext cx="753545" cy="365125"/>
          </a:xfrm>
        </p:spPr>
        <p:txBody>
          <a:bodyPr vert="horz" lIns="91440" tIns="45720" rIns="91440" bIns="45720" rtlCol="0" anchor="ctr">
            <a:normAutofit/>
          </a:bodyPr>
          <a:lstStyle/>
          <a:p>
            <a:pPr>
              <a:spcAft>
                <a:spcPts val="600"/>
              </a:spcAft>
            </a:pPr>
            <a:fld id="{3A98EE3D-8CD1-4C3F-BD1C-C98C9596463C}" type="slidenum">
              <a:rPr lang="en-US"/>
              <a:pPr>
                <a:spcAft>
                  <a:spcPts val="600"/>
                </a:spcAft>
              </a:pPr>
              <a:t>3</a:t>
            </a:fld>
            <a:endParaRPr lang="en-US"/>
          </a:p>
        </p:txBody>
      </p:sp>
      <p:pic>
        <p:nvPicPr>
          <p:cNvPr id="3" name="Recorded Sound">
            <a:hlinkClick r:id="" action="ppaction://media"/>
            <a:extLst>
              <a:ext uri="{FF2B5EF4-FFF2-40B4-BE49-F238E27FC236}">
                <a16:creationId xmlns:a16="http://schemas.microsoft.com/office/drawing/2014/main" id="{D5B1525E-5D47-4577-A96D-0AAB0BEB09A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26432" y="2996098"/>
            <a:ext cx="487363" cy="487363"/>
          </a:xfrm>
          <a:prstGeom prst="rect">
            <a:avLst/>
          </a:prstGeom>
        </p:spPr>
      </p:pic>
      <p:pic>
        <p:nvPicPr>
          <p:cNvPr id="5" name="Recorded Sound">
            <a:hlinkClick r:id="" action="ppaction://media"/>
            <a:extLst>
              <a:ext uri="{FF2B5EF4-FFF2-40B4-BE49-F238E27FC236}">
                <a16:creationId xmlns:a16="http://schemas.microsoft.com/office/drawing/2014/main" id="{2E37BD47-9406-431D-9A5F-625AE669162D}"/>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426432" y="4101791"/>
            <a:ext cx="487363" cy="487363"/>
          </a:xfrm>
          <a:prstGeom prst="rect">
            <a:avLst/>
          </a:prstGeom>
        </p:spPr>
      </p:pic>
    </p:spTree>
    <p:extLst>
      <p:ext uri="{BB962C8B-B14F-4D97-AF65-F5344CB8AC3E}">
        <p14:creationId xmlns:p14="http://schemas.microsoft.com/office/powerpoint/2010/main" val="128482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43"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59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492126"/>
            <a:ext cx="6058695" cy="2911902"/>
          </a:xfrm>
        </p:spPr>
        <p:txBody>
          <a:bodyPr>
            <a:noAutofit/>
          </a:bodyPr>
          <a:lstStyle/>
          <a:p>
            <a:r>
              <a:rPr lang="en-US" dirty="0"/>
              <a:t>Comment </a:t>
            </a:r>
            <a:r>
              <a:rPr lang="en-US" dirty="0" err="1"/>
              <a:t>apprenons</a:t>
            </a:r>
            <a:r>
              <a:rPr lang="en-US" dirty="0"/>
              <a:t>-nous au </a:t>
            </a:r>
            <a:r>
              <a:rPr lang="en-US" dirty="0" err="1"/>
              <a:t>sujet</a:t>
            </a:r>
            <a:r>
              <a:rPr lang="en-US" dirty="0"/>
              <a:t> du passé?</a:t>
            </a:r>
          </a:p>
        </p:txBody>
      </p:sp>
      <p:sp>
        <p:nvSpPr>
          <p:cNvPr id="44" name="Date Placeholder 3">
            <a:extLst>
              <a:ext uri="{FF2B5EF4-FFF2-40B4-BE49-F238E27FC236}">
                <a16:creationId xmlns:a16="http://schemas.microsoft.com/office/drawing/2014/main" id="{39391844-D7E3-44D6-B87F-E83C2C418BBB}"/>
              </a:ext>
            </a:extLst>
          </p:cNvPr>
          <p:cNvSpPr txBox="1">
            <a:spLocks/>
          </p:cNvSpPr>
          <p:nvPr/>
        </p:nvSpPr>
        <p:spPr>
          <a:xfrm>
            <a:off x="7678736" y="6000749"/>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chemeClr val="tx1">
                    <a:lumMod val="95000"/>
                  </a:schemeClr>
                </a:solidFill>
                <a:effectLst>
                  <a:outerShdw blurRad="50800" dist="38100" dir="2700000" algn="tl" rotWithShape="0">
                    <a:schemeClr val="bg1">
                      <a:alpha val="43000"/>
                    </a:schemeClr>
                  </a:outerShdw>
                </a:effectLst>
              </a:rPr>
              <a:t>20XX</a:t>
            </a:r>
          </a:p>
        </p:txBody>
      </p:sp>
      <p:sp>
        <p:nvSpPr>
          <p:cNvPr id="46" name="Slide Number Placeholder 5">
            <a:extLst>
              <a:ext uri="{FF2B5EF4-FFF2-40B4-BE49-F238E27FC236}">
                <a16:creationId xmlns:a16="http://schemas.microsoft.com/office/drawing/2014/main" id="{F40844C9-67FE-4E2E-AA09-6FF959A68FF0}"/>
              </a:ext>
            </a:extLst>
          </p:cNvPr>
          <p:cNvSpPr txBox="1">
            <a:spLocks/>
          </p:cNvSpPr>
          <p:nvPr/>
        </p:nvSpPr>
        <p:spPr>
          <a:xfrm>
            <a:off x="10514011" y="6000749"/>
            <a:ext cx="753545" cy="365125"/>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r">
              <a:buNone/>
            </a:pPr>
            <a:fld id="{3A98EE3D-8CD1-4C3F-BD1C-C98C9596463C}" type="slidenum">
              <a:rPr lang="en-US" sz="1000">
                <a:solidFill>
                  <a:schemeClr val="tx1">
                    <a:lumMod val="95000"/>
                  </a:schemeClr>
                </a:solidFill>
                <a:effectLst>
                  <a:outerShdw blurRad="50800" dist="38100" dir="2700000" algn="tl" rotWithShape="0">
                    <a:schemeClr val="bg1">
                      <a:alpha val="43000"/>
                    </a:schemeClr>
                  </a:outerShdw>
                </a:effectLst>
              </a:rPr>
              <a:pPr marL="36900" indent="0" algn="r">
                <a:buNone/>
              </a:pPr>
              <a:t>4</a:t>
            </a:fld>
            <a:endParaRPr lang="en-US" sz="1000" dirty="0">
              <a:solidFill>
                <a:schemeClr val="tx1">
                  <a:lumMod val="95000"/>
                </a:schemeClr>
              </a:solidFill>
              <a:effectLst>
                <a:outerShdw blurRad="50800" dist="38100" dir="2700000" algn="tl" rotWithShape="0">
                  <a:schemeClr val="bg1">
                    <a:alpha val="43000"/>
                  </a:schemeClr>
                </a:outerShdw>
              </a:effectLst>
            </a:endParaRPr>
          </a:p>
        </p:txBody>
      </p:sp>
      <p:pic>
        <p:nvPicPr>
          <p:cNvPr id="8" name="Picture Placeholder 7">
            <a:extLst>
              <a:ext uri="{FF2B5EF4-FFF2-40B4-BE49-F238E27FC236}">
                <a16:creationId xmlns:a16="http://schemas.microsoft.com/office/drawing/2014/main" id="{B5219891-A04D-4D46-AA7E-D81CE535AC5C}"/>
              </a:ext>
            </a:extLst>
          </p:cNvPr>
          <p:cNvPicPr>
            <a:picLocks noGrp="1" noChangeAspect="1"/>
          </p:cNvPicPr>
          <p:nvPr>
            <p:ph type="pic" sz="quarter" idx="12"/>
          </p:nvPr>
        </p:nvPicPr>
        <p:blipFill>
          <a:blip r:embed="rId3"/>
          <a:srcRect l="3211" r="3211"/>
          <a:stretch>
            <a:fillRect/>
          </a:stretch>
        </p:blipFill>
        <p:spPr>
          <a:prstGeom prst="rect">
            <a:avLst/>
          </a:prstGeom>
        </p:spPr>
      </p:pic>
      <p:pic>
        <p:nvPicPr>
          <p:cNvPr id="9" name="Picture Placeholder 8">
            <a:extLst>
              <a:ext uri="{FF2B5EF4-FFF2-40B4-BE49-F238E27FC236}">
                <a16:creationId xmlns:a16="http://schemas.microsoft.com/office/drawing/2014/main" id="{99A386B3-050A-4930-B03B-71B2634E5DCF}"/>
              </a:ext>
            </a:extLst>
          </p:cNvPr>
          <p:cNvPicPr>
            <a:picLocks noGrp="1" noChangeAspect="1"/>
          </p:cNvPicPr>
          <p:nvPr>
            <p:ph type="pic" sz="quarter" idx="13"/>
          </p:nvPr>
        </p:nvPicPr>
        <p:blipFill>
          <a:blip r:embed="rId4"/>
          <a:srcRect l="8690" r="8690"/>
          <a:stretch>
            <a:fillRect/>
          </a:stretch>
        </p:blipFill>
        <p:spPr>
          <a:prstGeom prst="rect">
            <a:avLst/>
          </a:prstGeom>
        </p:spPr>
      </p:pic>
      <p:sp>
        <p:nvSpPr>
          <p:cNvPr id="10" name="TextBox 9">
            <a:extLst>
              <a:ext uri="{FF2B5EF4-FFF2-40B4-BE49-F238E27FC236}">
                <a16:creationId xmlns:a16="http://schemas.microsoft.com/office/drawing/2014/main" id="{E8CADA21-A8E3-4585-AA2E-2002DC2409AF}"/>
              </a:ext>
            </a:extLst>
          </p:cNvPr>
          <p:cNvSpPr txBox="1"/>
          <p:nvPr/>
        </p:nvSpPr>
        <p:spPr>
          <a:xfrm>
            <a:off x="2084653" y="3404028"/>
            <a:ext cx="3716980" cy="523220"/>
          </a:xfrm>
          <a:prstGeom prst="rect">
            <a:avLst/>
          </a:prstGeom>
          <a:noFill/>
        </p:spPr>
        <p:txBody>
          <a:bodyPr wrap="none" rtlCol="0">
            <a:spAutoFit/>
          </a:bodyPr>
          <a:lstStyle/>
          <a:p>
            <a:r>
              <a:rPr lang="fr-CA" sz="2800" dirty="0">
                <a:solidFill>
                  <a:schemeClr val="accent3"/>
                </a:solidFill>
              </a:rPr>
              <a:t>Les preuves historiques</a:t>
            </a:r>
          </a:p>
        </p:txBody>
      </p:sp>
    </p:spTree>
    <p:extLst>
      <p:ext uri="{BB962C8B-B14F-4D97-AF65-F5344CB8AC3E}">
        <p14:creationId xmlns:p14="http://schemas.microsoft.com/office/powerpoint/2010/main" val="171650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a:xfrm>
            <a:off x="1049252" y="2240469"/>
            <a:ext cx="4764764" cy="3043533"/>
          </a:xfrm>
        </p:spPr>
        <p:txBody>
          <a:bodyPr vert="horz" lIns="91440" tIns="45720" rIns="91440" bIns="45720" rtlCol="0" anchor="t">
            <a:normAutofit lnSpcReduction="10000"/>
          </a:bodyPr>
          <a:lstStyle/>
          <a:p>
            <a:r>
              <a:rPr lang="en-US" dirty="0"/>
              <a:t>Des livres, des magazines, des articles, des </a:t>
            </a:r>
            <a:r>
              <a:rPr lang="en-US" dirty="0" err="1"/>
              <a:t>blogues</a:t>
            </a:r>
            <a:r>
              <a:rPr lang="en-US" dirty="0"/>
              <a:t>;</a:t>
            </a:r>
          </a:p>
          <a:p>
            <a:r>
              <a:rPr lang="en-US" dirty="0"/>
              <a:t>Des </a:t>
            </a:r>
            <a:r>
              <a:rPr lang="en-US" dirty="0" err="1"/>
              <a:t>musées</a:t>
            </a:r>
            <a:r>
              <a:rPr lang="en-US" dirty="0"/>
              <a:t>, des archives </a:t>
            </a:r>
            <a:r>
              <a:rPr lang="en-US" dirty="0" err="1"/>
              <a:t>publiques</a:t>
            </a:r>
            <a:r>
              <a:rPr lang="en-US" dirty="0"/>
              <a:t> </a:t>
            </a:r>
            <a:r>
              <a:rPr lang="en-US" dirty="0" err="1"/>
              <a:t>ou</a:t>
            </a:r>
            <a:r>
              <a:rPr lang="en-US" dirty="0"/>
              <a:t> des sites </a:t>
            </a:r>
            <a:r>
              <a:rPr lang="fr-CA" dirty="0"/>
              <a:t>historiques</a:t>
            </a:r>
            <a:r>
              <a:rPr lang="en-US" sz="2000" dirty="0"/>
              <a:t> </a:t>
            </a:r>
            <a:r>
              <a:rPr lang="en-US" b="0" u="none" strike="noStrike" dirty="0" err="1">
                <a:solidFill>
                  <a:schemeClr val="tx1"/>
                </a:solidFill>
                <a:effectLst/>
                <a:ea typeface="Cambria" panose="02040503050406030204" pitchFamily="18" charset="0"/>
                <a:hlinkClick r:id="rId2" tooltip="où">
                  <a:extLst>
                    <a:ext uri="{A12FA001-AC4F-418D-AE19-62706E023703}">
                      <ahyp:hlinkClr xmlns:ahyp="http://schemas.microsoft.com/office/drawing/2018/hyperlinkcolor" val="tx"/>
                    </a:ext>
                  </a:extLst>
                </a:hlinkClick>
              </a:rPr>
              <a:t>où</a:t>
            </a:r>
            <a:r>
              <a:rPr lang="en-US" sz="2000" dirty="0">
                <a:solidFill>
                  <a:schemeClr val="tx1"/>
                </a:solidFill>
              </a:rPr>
              <a:t> </a:t>
            </a:r>
            <a:r>
              <a:rPr lang="en-US" dirty="0">
                <a:solidFill>
                  <a:schemeClr val="tx1"/>
                </a:solidFill>
              </a:rPr>
              <a:t>examiner </a:t>
            </a:r>
            <a:r>
              <a:rPr lang="en-US" dirty="0"/>
              <a:t>des </a:t>
            </a:r>
            <a:r>
              <a:rPr lang="en-US" dirty="0" err="1"/>
              <a:t>artéfacts</a:t>
            </a:r>
            <a:r>
              <a:rPr lang="en-US" dirty="0"/>
              <a:t>;</a:t>
            </a:r>
          </a:p>
          <a:p>
            <a:r>
              <a:rPr lang="en-US" dirty="0"/>
              <a:t>Des gens </a:t>
            </a:r>
            <a:r>
              <a:rPr lang="fr-CA" dirty="0"/>
              <a:t>âge</a:t>
            </a:r>
            <a:r>
              <a:rPr lang="en-US" dirty="0"/>
              <a:t>, qui </a:t>
            </a:r>
            <a:r>
              <a:rPr lang="en-US" dirty="0" err="1"/>
              <a:t>ont</a:t>
            </a:r>
            <a:r>
              <a:rPr lang="en-US" dirty="0"/>
              <a:t> </a:t>
            </a:r>
            <a:r>
              <a:rPr lang="fr-CA" dirty="0"/>
              <a:t>vécu</a:t>
            </a:r>
            <a:r>
              <a:rPr lang="en-US" dirty="0"/>
              <a:t> un </a:t>
            </a:r>
            <a:r>
              <a:rPr lang="fr-CA" dirty="0"/>
              <a:t>événement</a:t>
            </a:r>
            <a:r>
              <a:rPr lang="en-US" dirty="0"/>
              <a:t> </a:t>
            </a:r>
            <a:r>
              <a:rPr lang="en-US" dirty="0" err="1"/>
              <a:t>ou</a:t>
            </a:r>
            <a:r>
              <a:rPr lang="en-US" dirty="0"/>
              <a:t> qui </a:t>
            </a:r>
            <a:r>
              <a:rPr lang="en-US" dirty="0" err="1"/>
              <a:t>connaissent</a:t>
            </a:r>
            <a:r>
              <a:rPr lang="en-US" dirty="0"/>
              <a:t> les </a:t>
            </a:r>
            <a:r>
              <a:rPr lang="en-US" dirty="0" err="1"/>
              <a:t>histoires</a:t>
            </a:r>
            <a:r>
              <a:rPr lang="en-US" dirty="0"/>
              <a:t> </a:t>
            </a:r>
            <a:r>
              <a:rPr lang="en-US" dirty="0" err="1"/>
              <a:t>orales</a:t>
            </a:r>
            <a:r>
              <a:rPr lang="en-US" dirty="0"/>
              <a:t> et es </a:t>
            </a:r>
            <a:r>
              <a:rPr lang="en-US" dirty="0" err="1"/>
              <a:t>entrevues</a:t>
            </a:r>
            <a:r>
              <a:rPr lang="en-US" dirty="0"/>
              <a:t>;</a:t>
            </a:r>
          </a:p>
          <a:p>
            <a:r>
              <a:rPr lang="en-US" dirty="0"/>
              <a:t>Des </a:t>
            </a:r>
            <a:r>
              <a:rPr lang="en-US" dirty="0" err="1"/>
              <a:t>documentaires</a:t>
            </a:r>
            <a:r>
              <a:rPr lang="en-US" dirty="0"/>
              <a:t> </a:t>
            </a:r>
            <a:r>
              <a:rPr lang="en-US" dirty="0" err="1"/>
              <a:t>ou</a:t>
            </a:r>
            <a:r>
              <a:rPr lang="en-US" dirty="0"/>
              <a:t> des </a:t>
            </a:r>
            <a:r>
              <a:rPr lang="en-US" dirty="0" err="1"/>
              <a:t>vidéos</a:t>
            </a:r>
            <a:r>
              <a:rPr lang="en-US" dirty="0"/>
              <a:t>;</a:t>
            </a:r>
          </a:p>
          <a:p>
            <a:r>
              <a:rPr lang="en-US" dirty="0"/>
              <a:t>Des </a:t>
            </a:r>
            <a:r>
              <a:rPr lang="en-US" dirty="0" err="1"/>
              <a:t>histoires</a:t>
            </a:r>
            <a:r>
              <a:rPr lang="en-US" dirty="0"/>
              <a:t> de </a:t>
            </a:r>
            <a:r>
              <a:rPr lang="en-US" dirty="0" err="1"/>
              <a:t>famille</a:t>
            </a:r>
            <a:r>
              <a:rPr lang="en-US" dirty="0"/>
              <a:t> </a:t>
            </a:r>
            <a:r>
              <a:rPr lang="en-US" dirty="0" err="1"/>
              <a:t>ou</a:t>
            </a:r>
            <a:r>
              <a:rPr lang="en-US" dirty="0"/>
              <a:t> de la </a:t>
            </a:r>
            <a:r>
              <a:rPr lang="en-US" dirty="0" err="1"/>
              <a:t>comunauté</a:t>
            </a:r>
            <a:endParaRPr lang="en-US" dirty="0"/>
          </a:p>
          <a:p>
            <a:endParaRPr lang="en-US" dirty="0"/>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6363167" y="2184152"/>
            <a:ext cx="4779581" cy="3043533"/>
          </a:xfrm>
        </p:spPr>
        <p:txBody>
          <a:bodyPr/>
          <a:lstStyle/>
          <a:p>
            <a:pPr marL="36900" indent="0" algn="ctr">
              <a:buNone/>
            </a:pPr>
            <a:r>
              <a:rPr lang="fr-FR" sz="2800" b="1" i="1" u="sng" dirty="0">
                <a:solidFill>
                  <a:schemeClr val="tx1"/>
                </a:solidFill>
                <a:effectLst/>
                <a:ea typeface="Times New Roman" panose="02020603050405020304" pitchFamily="18" charset="0"/>
                <a:cs typeface="Courier New" panose="02070309020205020404" pitchFamily="49" charset="0"/>
              </a:rPr>
              <a:t>Fais attention!</a:t>
            </a:r>
            <a:r>
              <a:rPr lang="fr-FR" sz="1800" b="1" i="1" u="sng" dirty="0">
                <a:solidFill>
                  <a:schemeClr val="tx1"/>
                </a:solidFill>
                <a:effectLst/>
                <a:ea typeface="Times New Roman" panose="02020603050405020304" pitchFamily="18" charset="0"/>
                <a:cs typeface="Courier New" panose="02070309020205020404" pitchFamily="49" charset="0"/>
              </a:rPr>
              <a:t> </a:t>
            </a:r>
          </a:p>
          <a:p>
            <a:pPr marL="36900" indent="0">
              <a:buNone/>
            </a:pPr>
            <a:r>
              <a:rPr lang="fr-FR" sz="1800" dirty="0">
                <a:solidFill>
                  <a:schemeClr val="tx1"/>
                </a:solidFill>
                <a:effectLst/>
                <a:ea typeface="Times New Roman" panose="02020603050405020304" pitchFamily="18" charset="0"/>
                <a:cs typeface="Courier New" panose="02070309020205020404" pitchFamily="49" charset="0"/>
              </a:rPr>
              <a:t>Toutes les sources d'information ne sont pas aussi valables que les autres. Vous devez toujours vérifier la validité de la source et comparer différentes sources d'informations pour vous assurer que les informations fournies sont les mêmes. Ne faites pas confiance à toutes les informations simplement parce qu'elles sont sur Internet.</a:t>
            </a:r>
            <a:endParaRPr lang="en-US" sz="1800" dirty="0">
              <a:solidFill>
                <a:schemeClr val="tx1"/>
              </a:solidFill>
              <a:effectLst/>
              <a:ea typeface="Calibri" panose="020F0502020204030204" pitchFamily="34" charset="0"/>
              <a:cs typeface="Times New Roman" panose="02020603050405020304" pitchFamily="18" charset="0"/>
            </a:endParaRPr>
          </a:p>
          <a:p>
            <a:pPr marL="36900" indent="0">
              <a:buNone/>
            </a:pPr>
            <a:endParaRPr lang="en-US" dirty="0"/>
          </a:p>
        </p:txBody>
      </p:sp>
      <p:sp>
        <p:nvSpPr>
          <p:cNvPr id="8" name="Footer Placeholder 4">
            <a:extLst>
              <a:ext uri="{FF2B5EF4-FFF2-40B4-BE49-F238E27FC236}">
                <a16:creationId xmlns:a16="http://schemas.microsoft.com/office/drawing/2014/main" id="{C6FD6B2E-F7BE-49BA-9913-D829B3AA1BF0}"/>
              </a:ext>
            </a:extLst>
          </p:cNvPr>
          <p:cNvSpPr>
            <a:spLocks noGrp="1"/>
          </p:cNvSpPr>
          <p:nvPr>
            <p:ph type="ftr" sz="quarter" idx="11"/>
          </p:nvPr>
        </p:nvSpPr>
        <p:spPr>
          <a:xfrm>
            <a:off x="913795" y="6000749"/>
            <a:ext cx="6672865" cy="365125"/>
          </a:xfrm>
        </p:spPr>
        <p:txBody>
          <a:bodyPr/>
          <a:lstStyle/>
          <a:p>
            <a:r>
              <a:rPr lang="en-US" dirty="0"/>
              <a:t>Information </a:t>
            </a:r>
            <a:r>
              <a:rPr lang="en-US" dirty="0" err="1"/>
              <a:t>retiré</a:t>
            </a:r>
            <a:r>
              <a:rPr lang="en-US" dirty="0"/>
              <a:t> du livre ‘</a:t>
            </a:r>
            <a:r>
              <a:rPr lang="en-US" dirty="0" err="1"/>
              <a:t>Enquêtes</a:t>
            </a:r>
            <a:r>
              <a:rPr lang="en-US" dirty="0"/>
              <a:t> sur les </a:t>
            </a:r>
            <a:r>
              <a:rPr lang="en-US" dirty="0" err="1"/>
              <a:t>sociétés</a:t>
            </a:r>
            <a:r>
              <a:rPr lang="en-US" dirty="0"/>
              <a:t> du passé 5’ pgs. 2-3</a:t>
            </a:r>
          </a:p>
        </p:txBody>
      </p:sp>
      <p:sp>
        <p:nvSpPr>
          <p:cNvPr id="9" name="Slide Number Placeholder 5">
            <a:extLst>
              <a:ext uri="{FF2B5EF4-FFF2-40B4-BE49-F238E27FC236}">
                <a16:creationId xmlns:a16="http://schemas.microsoft.com/office/drawing/2014/main" id="{936CB0C3-DA3A-4D5B-BBF9-EC64C8919738}"/>
              </a:ext>
            </a:extLst>
          </p:cNvPr>
          <p:cNvSpPr>
            <a:spLocks noGrp="1"/>
          </p:cNvSpPr>
          <p:nvPr>
            <p:ph type="sldNum" sz="quarter" idx="12"/>
          </p:nvPr>
        </p:nvSpPr>
        <p:spPr>
          <a:xfrm>
            <a:off x="10514011" y="6000749"/>
            <a:ext cx="753545" cy="365125"/>
          </a:xfrm>
        </p:spPr>
        <p:txBody>
          <a:bodyPr/>
          <a:lstStyle/>
          <a:p>
            <a:fld id="{3A98EE3D-8CD1-4C3F-BD1C-C98C9596463C}" type="slidenum">
              <a:rPr lang="en-US" smtClean="0"/>
              <a:pPr/>
              <a:t>5</a:t>
            </a:fld>
            <a:endParaRPr lang="en-US" dirty="0"/>
          </a:p>
        </p:txBody>
      </p:sp>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13794" y="210105"/>
            <a:ext cx="10353762" cy="1257300"/>
          </a:xfrm>
        </p:spPr>
        <p:txBody>
          <a:bodyPr>
            <a:normAutofit/>
          </a:bodyPr>
          <a:lstStyle/>
          <a:p>
            <a:r>
              <a:rPr lang="en-US" dirty="0"/>
              <a:t>Les sources </a:t>
            </a:r>
            <a:r>
              <a:rPr lang="en-US" dirty="0" err="1"/>
              <a:t>d’information</a:t>
            </a:r>
            <a:endParaRPr lang="en-US" dirty="0"/>
          </a:p>
        </p:txBody>
      </p:sp>
    </p:spTree>
    <p:extLst>
      <p:ext uri="{BB962C8B-B14F-4D97-AF65-F5344CB8AC3E}">
        <p14:creationId xmlns:p14="http://schemas.microsoft.com/office/powerpoint/2010/main" val="256311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76C84-EEBF-489A-8A49-A355B357DBF7}"/>
              </a:ext>
            </a:extLst>
          </p:cNvPr>
          <p:cNvSpPr>
            <a:spLocks noGrp="1"/>
          </p:cNvSpPr>
          <p:nvPr>
            <p:ph type="ctrTitle"/>
          </p:nvPr>
        </p:nvSpPr>
        <p:spPr>
          <a:xfrm>
            <a:off x="913795" y="0"/>
            <a:ext cx="5697102" cy="1405366"/>
          </a:xfrm>
        </p:spPr>
        <p:txBody>
          <a:bodyPr/>
          <a:lstStyle/>
          <a:p>
            <a:r>
              <a:rPr lang="fr-CA" dirty="0"/>
              <a:t>Les artéfacts</a:t>
            </a:r>
          </a:p>
        </p:txBody>
      </p:sp>
      <p:sp>
        <p:nvSpPr>
          <p:cNvPr id="3" name="Subtitle 2">
            <a:extLst>
              <a:ext uri="{FF2B5EF4-FFF2-40B4-BE49-F238E27FC236}">
                <a16:creationId xmlns:a16="http://schemas.microsoft.com/office/drawing/2014/main" id="{1004A453-5072-4B19-AE76-B1CBDB380547}"/>
              </a:ext>
            </a:extLst>
          </p:cNvPr>
          <p:cNvSpPr>
            <a:spLocks noGrp="1"/>
          </p:cNvSpPr>
          <p:nvPr>
            <p:ph type="subTitle" idx="1"/>
          </p:nvPr>
        </p:nvSpPr>
        <p:spPr>
          <a:xfrm>
            <a:off x="532660" y="1642369"/>
            <a:ext cx="6569475" cy="4190260"/>
          </a:xfrm>
        </p:spPr>
        <p:txBody>
          <a:bodyPr>
            <a:normAutofit/>
          </a:bodyPr>
          <a:lstStyle/>
          <a:p>
            <a:r>
              <a:rPr lang="fr-CA" dirty="0"/>
              <a:t>« Nous pouvons étudier le passé en examinant des objets fabriqués et utilisés par des êtres humains, comme des outils, des objets ménagers et des vêtements. Les écrits ou les illustrations de gens ayant vécu dans le passé sont aussi des sources d’information; c’est le cas des journaux personnels, des comptes rendus, des livres de bord, des peintures et des dessins. Pour comprendre l’histoire, il faut poser des questions, faire des recherches et interpréter l’information trouvée. »</a:t>
            </a:r>
          </a:p>
        </p:txBody>
      </p:sp>
      <p:sp>
        <p:nvSpPr>
          <p:cNvPr id="4" name="Footer Placeholder 3">
            <a:extLst>
              <a:ext uri="{FF2B5EF4-FFF2-40B4-BE49-F238E27FC236}">
                <a16:creationId xmlns:a16="http://schemas.microsoft.com/office/drawing/2014/main" id="{B535F336-602D-4B3D-9A41-A8A6B051053E}"/>
              </a:ext>
            </a:extLst>
          </p:cNvPr>
          <p:cNvSpPr>
            <a:spLocks noGrp="1"/>
          </p:cNvSpPr>
          <p:nvPr>
            <p:ph type="ftr" sz="quarter" idx="11"/>
          </p:nvPr>
        </p:nvSpPr>
        <p:spPr/>
        <p:txBody>
          <a:bodyPr/>
          <a:lstStyle/>
          <a:p>
            <a:r>
              <a:rPr lang="en-US" dirty="0"/>
              <a:t>“</a:t>
            </a:r>
            <a:r>
              <a:rPr lang="en-US" dirty="0" err="1"/>
              <a:t>Enquêtes</a:t>
            </a:r>
            <a:r>
              <a:rPr lang="en-US" dirty="0"/>
              <a:t> sur les </a:t>
            </a:r>
            <a:r>
              <a:rPr lang="en-US" dirty="0" err="1"/>
              <a:t>sociétés</a:t>
            </a:r>
            <a:r>
              <a:rPr lang="en-US" dirty="0"/>
              <a:t> du </a:t>
            </a:r>
            <a:r>
              <a:rPr lang="en-US"/>
              <a:t>passé</a:t>
            </a:r>
            <a:r>
              <a:rPr lang="en-US" dirty="0"/>
              <a:t> 5</a:t>
            </a:r>
            <a:r>
              <a:rPr lang="en-US"/>
              <a:t>” </a:t>
            </a:r>
            <a:r>
              <a:rPr lang="en-US" dirty="0"/>
              <a:t>pg. 3</a:t>
            </a:r>
          </a:p>
        </p:txBody>
      </p:sp>
      <p:sp>
        <p:nvSpPr>
          <p:cNvPr id="5" name="Picture Placeholder 4">
            <a:extLst>
              <a:ext uri="{FF2B5EF4-FFF2-40B4-BE49-F238E27FC236}">
                <a16:creationId xmlns:a16="http://schemas.microsoft.com/office/drawing/2014/main" id="{B38CCB2B-A445-4FC4-90C4-A48981BA1F4F}"/>
              </a:ext>
            </a:extLst>
          </p:cNvPr>
          <p:cNvSpPr>
            <a:spLocks noGrp="1"/>
          </p:cNvSpPr>
          <p:nvPr>
            <p:ph type="pic" sz="quarter" idx="13"/>
          </p:nvPr>
        </p:nvSpPr>
        <p:spPr/>
      </p:sp>
      <p:sp>
        <p:nvSpPr>
          <p:cNvPr id="6" name="Date Placeholder 5">
            <a:extLst>
              <a:ext uri="{FF2B5EF4-FFF2-40B4-BE49-F238E27FC236}">
                <a16:creationId xmlns:a16="http://schemas.microsoft.com/office/drawing/2014/main" id="{34BD6A18-E810-46E0-B641-6126815AB809}"/>
              </a:ext>
            </a:extLst>
          </p:cNvPr>
          <p:cNvSpPr>
            <a:spLocks noGrp="1"/>
          </p:cNvSpPr>
          <p:nvPr>
            <p:ph type="dt" sz="half" idx="10"/>
          </p:nvPr>
        </p:nvSpPr>
        <p:spPr/>
        <p:txBody>
          <a:bodyPr/>
          <a:lstStyle/>
          <a:p>
            <a:r>
              <a:rPr lang="en-US"/>
              <a:t>20XX</a:t>
            </a:r>
            <a:endParaRPr lang="en-US" dirty="0"/>
          </a:p>
        </p:txBody>
      </p:sp>
      <p:sp>
        <p:nvSpPr>
          <p:cNvPr id="7" name="Slide Number Placeholder 6">
            <a:extLst>
              <a:ext uri="{FF2B5EF4-FFF2-40B4-BE49-F238E27FC236}">
                <a16:creationId xmlns:a16="http://schemas.microsoft.com/office/drawing/2014/main" id="{94A7A10D-45E9-42AD-B630-736D6AD07959}"/>
              </a:ext>
            </a:extLst>
          </p:cNvPr>
          <p:cNvSpPr>
            <a:spLocks noGrp="1"/>
          </p:cNvSpPr>
          <p:nvPr>
            <p:ph type="sldNum" sz="quarter" idx="12"/>
          </p:nvPr>
        </p:nvSpPr>
        <p:spPr/>
        <p:txBody>
          <a:bodyPr/>
          <a:lstStyle/>
          <a:p>
            <a:fld id="{3A98EE3D-8CD1-4C3F-BD1C-C98C9596463C}" type="slidenum">
              <a:rPr lang="en-US" smtClean="0"/>
              <a:pPr/>
              <a:t>6</a:t>
            </a:fld>
            <a:endParaRPr lang="en-US" dirty="0"/>
          </a:p>
        </p:txBody>
      </p:sp>
    </p:spTree>
    <p:extLst>
      <p:ext uri="{BB962C8B-B14F-4D97-AF65-F5344CB8AC3E}">
        <p14:creationId xmlns:p14="http://schemas.microsoft.com/office/powerpoint/2010/main" val="34246089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06F3F2-9398-47DD-B339-5E062F7F29B5}">
  <ds:schemaRefs>
    <ds:schemaRef ds:uri="16c05727-aa75-4e4a-9b5f-8a80a1165891"/>
    <ds:schemaRef ds:uri="http://purl.org/dc/elements/1.1/"/>
    <ds:schemaRef ds:uri="http://purl.org/dc/dcmitype/"/>
    <ds:schemaRef ds:uri="71af3243-3dd4-4a8d-8c0d-dd76da1f02a5"/>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www.w3.org/XML/1998/namespace"/>
    <ds:schemaRef ds:uri="230e9df3-be65-4c73-a93b-d1236ebd677e"/>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51D2C913-C7E9-427D-8C7B-4D2DB36F60BD}">
  <ds:schemaRefs>
    <ds:schemaRef ds:uri="http://schemas.microsoft.com/sharepoint/v3/contenttype/forms"/>
  </ds:schemaRefs>
</ds:datastoreItem>
</file>

<file path=customXml/itemProps3.xml><?xml version="1.0" encoding="utf-8"?>
<ds:datastoreItem xmlns:ds="http://schemas.openxmlformats.org/officeDocument/2006/customXml" ds:itemID="{80EF115D-73C4-4C20-A44F-97481CD74C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Slate design</Template>
  <TotalTime>163</TotalTime>
  <Words>333</Words>
  <Application>Microsoft Office PowerPoint</Application>
  <PresentationFormat>Widescreen</PresentationFormat>
  <Paragraphs>38</Paragraphs>
  <Slides>6</Slides>
  <Notes>4</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Calisto MT</vt:lpstr>
      <vt:lpstr>Wingdings 2</vt:lpstr>
      <vt:lpstr>SlateVTI</vt:lpstr>
      <vt:lpstr>Explorons le passé</vt:lpstr>
      <vt:lpstr>Pilon et Mortier</vt:lpstr>
      <vt:lpstr>Pointes de flèches</vt:lpstr>
      <vt:lpstr>Comment apprenons-nous au sujet du passé?</vt:lpstr>
      <vt:lpstr>Les sources d’information</vt:lpstr>
      <vt:lpstr>Les artéfacts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Explorons le passé</dc:title>
  <dc:creator>Sharpe, Teri (ASD-N)</dc:creator>
  <cp:lastModifiedBy>Sharpe, Teri (ASD-N)</cp:lastModifiedBy>
  <cp:revision>1</cp:revision>
  <dcterms:created xsi:type="dcterms:W3CDTF">2021-10-08T17:43:57Z</dcterms:created>
  <dcterms:modified xsi:type="dcterms:W3CDTF">2021-10-12T17:39:38Z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