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5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6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5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6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10/4/21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44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0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2yGNZFKUn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D9F24A4C-D12C-448B-BE1A-6F3C124472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C79A6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8251D-9701-C84E-89C6-062D553D8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dirty="0"/>
              <a:t>Le rap des doubles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427A0-91C1-374C-BE7F-056B656C9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08257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B544-8B03-514F-A44D-048A6B52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et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8F14-EF12-8348-B88A-098DC115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 err="1"/>
              <a:t>feroce</a:t>
            </a:r>
            <a:endParaRPr lang="en-US" sz="8000" dirty="0"/>
          </a:p>
        </p:txBody>
      </p:sp>
      <p:pic>
        <p:nvPicPr>
          <p:cNvPr id="5" name="Picture 4" descr="A close up of a baby&#10;&#10;Description automatically generated with medium confidence">
            <a:extLst>
              <a:ext uri="{FF2B5EF4-FFF2-40B4-BE49-F238E27FC236}">
                <a16:creationId xmlns:a16="http://schemas.microsoft.com/office/drawing/2014/main" id="{E9E2F86E-8BF3-6044-A172-5C9C12AB7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74" y="461830"/>
            <a:ext cx="4627563" cy="54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1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93AF-7DA0-E949-84F8-D5E1C370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et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4DFA-5CD6-0F45-BB01-21F37FF8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 err="1"/>
              <a:t>Baleze</a:t>
            </a:r>
            <a:r>
              <a:rPr lang="en-US" sz="8000" dirty="0"/>
              <a:t>!</a:t>
            </a:r>
          </a:p>
        </p:txBody>
      </p:sp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9B7F250-1647-6A4E-83DB-8E9E55BE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37" y="848801"/>
            <a:ext cx="6010275" cy="25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21A9-ED26-4942-8A36-53185CCB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et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120A-B7EE-F940-BA7C-232D2A543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 err="1"/>
              <a:t>C’est</a:t>
            </a:r>
            <a:r>
              <a:rPr lang="en-US" sz="8000" dirty="0"/>
              <a:t> </a:t>
            </a:r>
            <a:r>
              <a:rPr lang="en-US" sz="8000" dirty="0" err="1"/>
              <a:t>pchiiiit</a:t>
            </a:r>
            <a:r>
              <a:rPr lang="en-US" sz="8000" dirty="0"/>
              <a:t>!</a:t>
            </a:r>
          </a:p>
        </p:txBody>
      </p:sp>
      <p:pic>
        <p:nvPicPr>
          <p:cNvPr id="4" name="Picture 3" descr="A young child brushing his teeth&#10;&#10;Description automatically generated with medium confidence">
            <a:extLst>
              <a:ext uri="{FF2B5EF4-FFF2-40B4-BE49-F238E27FC236}">
                <a16:creationId xmlns:a16="http://schemas.microsoft.com/office/drawing/2014/main" id="{9908C361-B666-D24C-9F5C-242D1805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93" y="1328394"/>
            <a:ext cx="5451475" cy="40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5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88B7-6001-7147-A0B0-2F2D73AC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et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CB882-70C7-964A-9CC1-77040A2B6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/>
              <a:t>Les mains!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A1F919-B936-8046-A198-984BCCF6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0" y="905256"/>
            <a:ext cx="2387600" cy="1943100"/>
          </a:xfrm>
          <a:prstGeom prst="rect">
            <a:avLst/>
          </a:prstGeom>
        </p:spPr>
      </p:pic>
      <p:pic>
        <p:nvPicPr>
          <p:cNvPr id="10" name="Picture 9" descr="A picture containing wall, person, person, indoor&#10;&#10;Description automatically generated">
            <a:extLst>
              <a:ext uri="{FF2B5EF4-FFF2-40B4-BE49-F238E27FC236}">
                <a16:creationId xmlns:a16="http://schemas.microsoft.com/office/drawing/2014/main" id="{B1CE7024-9F49-4C42-9F40-EC037DB2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15" y="905256"/>
            <a:ext cx="2019300" cy="1892300"/>
          </a:xfrm>
          <a:prstGeom prst="rect">
            <a:avLst/>
          </a:prstGeom>
        </p:spPr>
      </p:pic>
      <p:pic>
        <p:nvPicPr>
          <p:cNvPr id="12" name="Picture 11" descr="A picture containing hand&#10;&#10;Description automatically generated">
            <a:extLst>
              <a:ext uri="{FF2B5EF4-FFF2-40B4-BE49-F238E27FC236}">
                <a16:creationId xmlns:a16="http://schemas.microsoft.com/office/drawing/2014/main" id="{0F0A9A4C-598E-934F-868F-7B0AC471F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465" y="3060218"/>
            <a:ext cx="33961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DD62-9D5D-984D-A607-AC1CB768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https://www.youtube.com/watch?v=n2yGNZFKUnA</a:t>
            </a:r>
            <a:endParaRPr lang="en-US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27E5B332-A8CA-C045-8139-A86586C3A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3384" y="2103438"/>
            <a:ext cx="3365232" cy="3849687"/>
          </a:xfrm>
        </p:spPr>
      </p:pic>
    </p:spTree>
    <p:extLst>
      <p:ext uri="{BB962C8B-B14F-4D97-AF65-F5344CB8AC3E}">
        <p14:creationId xmlns:p14="http://schemas.microsoft.com/office/powerpoint/2010/main" val="426533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9060-EDF6-7B42-A4B9-2C77444E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F55A-9B04-E948-A03B-CAB0AC77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5 + 6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B511C-A9AD-1C4A-BE91-ECBBBA475025}"/>
              </a:ext>
            </a:extLst>
          </p:cNvPr>
          <p:cNvSpPr txBox="1"/>
          <p:nvPr/>
        </p:nvSpPr>
        <p:spPr>
          <a:xfrm>
            <a:off x="9767136" y="5261299"/>
            <a:ext cx="1358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 + 5 =</a:t>
            </a:r>
          </a:p>
          <a:p>
            <a:r>
              <a:rPr lang="en-US" sz="2800" dirty="0"/>
              <a:t>8 + 9  =</a:t>
            </a:r>
          </a:p>
        </p:txBody>
      </p:sp>
      <p:pic>
        <p:nvPicPr>
          <p:cNvPr id="6" name="Picture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5B5E6CC1-2581-A245-8890-F130BB21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804" y="5313706"/>
            <a:ext cx="1803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2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378A-DE20-1041-9E70-A028291B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849D-70B6-6B46-9DB7-CEA3DC5C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9600" dirty="0"/>
              <a:t>7 + 8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BD1DF-1C53-3949-B111-D560527E66A7}"/>
              </a:ext>
            </a:extLst>
          </p:cNvPr>
          <p:cNvSpPr txBox="1"/>
          <p:nvPr/>
        </p:nvSpPr>
        <p:spPr>
          <a:xfrm>
            <a:off x="10453816" y="5261299"/>
            <a:ext cx="998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6+9=</a:t>
            </a:r>
          </a:p>
          <a:p>
            <a:r>
              <a:rPr lang="en-US" sz="2800" dirty="0"/>
              <a:t>6+7=</a:t>
            </a:r>
          </a:p>
        </p:txBody>
      </p:sp>
      <p:pic>
        <p:nvPicPr>
          <p:cNvPr id="6" name="Picture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D2A51491-CDF7-BA46-90A8-324BC2B0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904" y="5313706"/>
            <a:ext cx="1803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4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FBBE2E-1F9E-4A1F-80DC-AFE542763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2C1FD2-BCF6-4E4B-88E2-32BB52C71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E109AD-B701-4957-9648-E9D9FC641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F643E8-8A04-4F5E-9682-75DB08A05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778470-AE14-43E4-AFBF-22FD75275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184196-EC73-466B-AD6B-1F270902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660EF1-AC34-024E-A20F-5240DC1B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99" y="643465"/>
            <a:ext cx="5706717" cy="275824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5"/>
            <a:ext cx="4143830" cy="2785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365"/>
            <a:ext cx="3813048" cy="245973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73828-E302-6D48-8BA9-4C8EABCC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069" y="1111662"/>
            <a:ext cx="3299328" cy="14563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>
                <a:solidFill>
                  <a:schemeClr val="bg1"/>
                </a:solidFill>
              </a:rPr>
              <a:t>Je </a:t>
            </a:r>
            <a:r>
              <a:rPr lang="en-US" sz="3200" cap="all" spc="-100" dirty="0" err="1">
                <a:solidFill>
                  <a:schemeClr val="bg1"/>
                </a:solidFill>
              </a:rPr>
              <a:t>m’entraine</a:t>
            </a:r>
            <a:r>
              <a:rPr lang="en-US" sz="3200" cap="all" spc="-10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56602F-8D20-6249-8064-BE8074C9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3670263"/>
            <a:ext cx="3163820" cy="2453988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82011B8D-54C0-F540-AA0C-EB2F34B18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526" y="3588028"/>
            <a:ext cx="3031388" cy="2621741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DC2C072-BBC8-B443-825F-F83A7FA16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682913" y="3588029"/>
            <a:ext cx="3587645" cy="26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3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AE87-7031-1249-BF44-7F7EDFEA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2B04-114A-7F47-AADF-CAAB7D009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9600" dirty="0"/>
              <a:t>3 + 4 =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909E645-C7BF-7742-8E29-3A2E6E97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562" y="483844"/>
            <a:ext cx="23114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0252-F176-3745-A393-A66DA0D7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42BA329-9849-274B-BE60-3F4B50885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88" y="78408"/>
            <a:ext cx="5772150" cy="6603102"/>
          </a:xfrm>
        </p:spPr>
      </p:pic>
    </p:spTree>
    <p:extLst>
      <p:ext uri="{BB962C8B-B14F-4D97-AF65-F5344CB8AC3E}">
        <p14:creationId xmlns:p14="http://schemas.microsoft.com/office/powerpoint/2010/main" val="41278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A88D-2DB9-6E44-A52D-A2C338A7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et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49D7-DAFA-C743-91FC-157758CB5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8000" dirty="0"/>
              <a:t>JE V</a:t>
            </a:r>
            <a:r>
              <a:rPr lang="en-US" sz="8000" dirty="0">
                <a:highlight>
                  <a:srgbClr val="FFFF00"/>
                </a:highlight>
              </a:rPr>
              <a:t>EU</a:t>
            </a:r>
            <a:r>
              <a:rPr lang="en-US" sz="8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9613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3881-E51A-1F41-B98E-FFDCBA5E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et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5E52-F298-BC49-A448-AD25C54A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/>
              <a:t>Ca cla</a:t>
            </a:r>
            <a:r>
              <a:rPr lang="en-US" sz="8000" dirty="0">
                <a:highlight>
                  <a:srgbClr val="FF0000"/>
                </a:highlight>
              </a:rPr>
              <a:t>qu</a:t>
            </a:r>
            <a:r>
              <a:rPr lang="en-US" sz="8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4653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FF3F-DC39-7143-A4C9-BC5CB962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et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4B17-3244-F946-871C-902010CE3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800" dirty="0"/>
              <a:t>Ca </a:t>
            </a:r>
            <a:r>
              <a:rPr lang="en-US" sz="8800" dirty="0" err="1">
                <a:highlight>
                  <a:srgbClr val="00FF00"/>
                </a:highlight>
              </a:rPr>
              <a:t>g</a:t>
            </a:r>
            <a:r>
              <a:rPr lang="en-US" sz="8800" dirty="0" err="1"/>
              <a:t>li</a:t>
            </a:r>
            <a:r>
              <a:rPr lang="en-US" sz="8800" dirty="0" err="1">
                <a:highlight>
                  <a:srgbClr val="FFFF00"/>
                </a:highlight>
              </a:rPr>
              <a:t>ss</a:t>
            </a:r>
            <a:r>
              <a:rPr lang="en-US" sz="8800" dirty="0" err="1"/>
              <a:t>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58799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56E0-1CC2-5646-84CC-FE5AAA1A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et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26793-5A3A-F742-B2C9-8BA887DB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/>
              <a:t>Plus </a:t>
            </a:r>
            <a:r>
              <a:rPr lang="en-US" sz="8000" dirty="0" err="1"/>
              <a:t>vite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6371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6350-D21B-844C-93A7-A89892BB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et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1939C-39E0-3147-9771-C69B8510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/>
              <a:t>Les cuisses!</a:t>
            </a:r>
          </a:p>
        </p:txBody>
      </p:sp>
      <p:pic>
        <p:nvPicPr>
          <p:cNvPr id="5" name="Picture 4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id="{1E2D377F-896A-4B45-9163-C8AAECE7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787" y="4729506"/>
            <a:ext cx="2095500" cy="148590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991DCF7-BC57-084E-A7E3-C4730A501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644" y="614019"/>
            <a:ext cx="15621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6532-653B-8348-8D4F-15464121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et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164F4-6D60-3C43-9E95-99B630A67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/>
              <a:t>On </a:t>
            </a:r>
            <a:r>
              <a:rPr lang="en-US" sz="8000" dirty="0" err="1"/>
              <a:t>boude</a:t>
            </a: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BC1C8-D87D-AF4F-9B77-9883259E9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4" y="1300164"/>
            <a:ext cx="5678709" cy="45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89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3393F"/>
      </a:dk2>
      <a:lt2>
        <a:srgbClr val="E2E5E8"/>
      </a:lt2>
      <a:accent1>
        <a:srgbClr val="C79A6F"/>
      </a:accent1>
      <a:accent2>
        <a:srgbClr val="AAA361"/>
      </a:accent2>
      <a:accent3>
        <a:srgbClr val="96A86F"/>
      </a:accent3>
      <a:accent4>
        <a:srgbClr val="77AF63"/>
      </a:accent4>
      <a:accent5>
        <a:srgbClr val="6EAF78"/>
      </a:accent5>
      <a:accent6>
        <a:srgbClr val="64B090"/>
      </a:accent6>
      <a:hlink>
        <a:srgbClr val="5F84A8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96</Words>
  <Application>Microsoft Macintosh PowerPoint</Application>
  <PresentationFormat>Widescreen</PresentationFormat>
  <Paragraphs>56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Garamond</vt:lpstr>
      <vt:lpstr>SavonVTI</vt:lpstr>
      <vt:lpstr>Le rap des doubles</vt:lpstr>
      <vt:lpstr>PowerPoint Presentation</vt:lpstr>
      <vt:lpstr>PowerPoint Presentation</vt:lpstr>
      <vt:lpstr>1 et 1</vt:lpstr>
      <vt:lpstr>2 et 2</vt:lpstr>
      <vt:lpstr>3 et 3</vt:lpstr>
      <vt:lpstr>4 et 4</vt:lpstr>
      <vt:lpstr>5 et 5</vt:lpstr>
      <vt:lpstr>6 et 6</vt:lpstr>
      <vt:lpstr>7 et 7</vt:lpstr>
      <vt:lpstr>8 et 8</vt:lpstr>
      <vt:lpstr>9 et 9</vt:lpstr>
      <vt:lpstr>10 et 10</vt:lpstr>
      <vt:lpstr>https://www.youtube.com/watch?v=n2yGNZFKUnA</vt:lpstr>
      <vt:lpstr>PowerPoint Presentation</vt:lpstr>
      <vt:lpstr>PowerPoint Presentation</vt:lpstr>
      <vt:lpstr>Je m’entraine!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rap des doubles</dc:title>
  <dc:creator>Geraldine Jardine</dc:creator>
  <cp:lastModifiedBy>Geraldine Jardine</cp:lastModifiedBy>
  <cp:revision>4</cp:revision>
  <dcterms:created xsi:type="dcterms:W3CDTF">2021-10-04T23:28:55Z</dcterms:created>
  <dcterms:modified xsi:type="dcterms:W3CDTF">2021-10-05T00:00:30Z</dcterms:modified>
</cp:coreProperties>
</file>