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43"/>
  </p:normalViewPr>
  <p:slideViewPr>
    <p:cSldViewPr snapToGrid="0">
      <p:cViewPr varScale="1">
        <p:scale>
          <a:sx n="72" d="100"/>
          <a:sy n="72" d="100"/>
        </p:scale>
        <p:origin x="1555" y="6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7c37d14b9b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7c37d14b9b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7c37d14b9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7c37d14b9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c37d14b9b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c37d14b9b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7659b8fe6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7659b8fe6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7c37d14b9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7c37d14b9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7c37d14b9b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7c37d14b9b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7e72089d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7e72089d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4460B-7AFC-FF46-872F-195ED76D8281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" action="ppaction://hlinkshowjump?jump=nextslide"/>
          </p:cNvPr>
          <p:cNvSpPr/>
          <p:nvPr/>
        </p:nvSpPr>
        <p:spPr>
          <a:xfrm>
            <a:off x="6384775" y="12758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rId5" action="ppaction://hlinksldjump"/>
          </p:cNvPr>
          <p:cNvSpPr/>
          <p:nvPr/>
        </p:nvSpPr>
        <p:spPr>
          <a:xfrm>
            <a:off x="6384775" y="32377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nextslide"/>
          </p:cNvPr>
          <p:cNvSpPr/>
          <p:nvPr/>
        </p:nvSpPr>
        <p:spPr>
          <a:xfrm>
            <a:off x="6384775" y="5199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" action="ppaction://hlinkshowjump?jump=nextslide"/>
          </p:cNvPr>
          <p:cNvSpPr/>
          <p:nvPr/>
        </p:nvSpPr>
        <p:spPr>
          <a:xfrm>
            <a:off x="6370125" y="5243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370125" y="32817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rId5" action="ppaction://hlinksldjump"/>
          </p:cNvPr>
          <p:cNvSpPr/>
          <p:nvPr/>
        </p:nvSpPr>
        <p:spPr>
          <a:xfrm>
            <a:off x="6370125" y="1319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" action="ppaction://hlinkshowjump?jump=nextslide"/>
          </p:cNvPr>
          <p:cNvSpPr/>
          <p:nvPr/>
        </p:nvSpPr>
        <p:spPr>
          <a:xfrm>
            <a:off x="6370125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rId5" action="ppaction://hlinksldjump"/>
          </p:cNvPr>
          <p:cNvSpPr/>
          <p:nvPr/>
        </p:nvSpPr>
        <p:spPr>
          <a:xfrm>
            <a:off x="6370125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370125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" action="ppaction://hlinkshowjump?jump=nextslide"/>
          </p:cNvPr>
          <p:cNvSpPr/>
          <p:nvPr/>
        </p:nvSpPr>
        <p:spPr>
          <a:xfrm>
            <a:off x="6384775" y="13198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rId5" action="ppaction://hlinksldjump"/>
          </p:cNvPr>
          <p:cNvSpPr/>
          <p:nvPr/>
        </p:nvSpPr>
        <p:spPr>
          <a:xfrm>
            <a:off x="6384775" y="32377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384775" y="5214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340850" y="13051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340850" y="3252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340850" y="5199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" action="ppaction://hlinkshowjump?jump=nextslide"/>
          </p:cNvPr>
          <p:cNvSpPr/>
          <p:nvPr/>
        </p:nvSpPr>
        <p:spPr>
          <a:xfrm>
            <a:off x="6384775" y="127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rId5" action="ppaction://hlinksldjump"/>
          </p:cNvPr>
          <p:cNvSpPr/>
          <p:nvPr/>
        </p:nvSpPr>
        <p:spPr>
          <a:xfrm>
            <a:off x="6384775" y="51703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384775" y="32231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384775" y="3245088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84775" y="1290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384775" y="5199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" action="ppaction://hlinkshowjump?jump=nextslide"/>
          </p:cNvPr>
          <p:cNvSpPr/>
          <p:nvPr/>
        </p:nvSpPr>
        <p:spPr>
          <a:xfrm>
            <a:off x="6355475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355475" y="32231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rId5" action="ppaction://hlinksldjump"/>
          </p:cNvPr>
          <p:cNvSpPr/>
          <p:nvPr/>
        </p:nvSpPr>
        <p:spPr>
          <a:xfrm>
            <a:off x="6355475" y="1290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" action="ppaction://hlinkshowjump?jump=nextslide"/>
          </p:cNvPr>
          <p:cNvSpPr/>
          <p:nvPr/>
        </p:nvSpPr>
        <p:spPr>
          <a:xfrm>
            <a:off x="6355500" y="12759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rId5" action="ppaction://hlinksldjump"/>
          </p:cNvPr>
          <p:cNvSpPr/>
          <p:nvPr/>
        </p:nvSpPr>
        <p:spPr>
          <a:xfrm>
            <a:off x="6355500" y="3252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" action="ppaction://hlinkshowjump?jump=nextslide"/>
          </p:cNvPr>
          <p:cNvSpPr/>
          <p:nvPr/>
        </p:nvSpPr>
        <p:spPr>
          <a:xfrm>
            <a:off x="6355500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rId5" action="ppaction://hlinksldjump"/>
          </p:cNvPr>
          <p:cNvSpPr/>
          <p:nvPr/>
        </p:nvSpPr>
        <p:spPr>
          <a:xfrm>
            <a:off x="6370125" y="127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" action="ppaction://hlinkshowjump?jump=nextslide"/>
          </p:cNvPr>
          <p:cNvSpPr/>
          <p:nvPr/>
        </p:nvSpPr>
        <p:spPr>
          <a:xfrm>
            <a:off x="6370125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370125" y="51850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" action="ppaction://hlinkshowjump?jump=nextslide"/>
          </p:cNvPr>
          <p:cNvSpPr/>
          <p:nvPr/>
        </p:nvSpPr>
        <p:spPr>
          <a:xfrm>
            <a:off x="6384775" y="1290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rId5" action="ppaction://hlinksldjump"/>
          </p:cNvPr>
          <p:cNvSpPr/>
          <p:nvPr/>
        </p:nvSpPr>
        <p:spPr>
          <a:xfrm>
            <a:off x="6384775" y="51850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" action="ppaction://hlinkshowjump?jump=nextslide"/>
          </p:cNvPr>
          <p:cNvSpPr/>
          <p:nvPr/>
        </p:nvSpPr>
        <p:spPr>
          <a:xfrm>
            <a:off x="6384775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" action="ppaction://hlinkshowjump?jump=nextslide"/>
          </p:cNvPr>
          <p:cNvSpPr/>
          <p:nvPr/>
        </p:nvSpPr>
        <p:spPr>
          <a:xfrm>
            <a:off x="6370125" y="12905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" action="ppaction://hlinkshowjump?jump=nextslide"/>
          </p:cNvPr>
          <p:cNvSpPr/>
          <p:nvPr/>
        </p:nvSpPr>
        <p:spPr>
          <a:xfrm>
            <a:off x="6370125" y="52143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rId5" action="ppaction://hlinksldjump"/>
          </p:cNvPr>
          <p:cNvSpPr/>
          <p:nvPr/>
        </p:nvSpPr>
        <p:spPr>
          <a:xfrm>
            <a:off x="6370125" y="32524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7">
            <a:hlinkClick r:id="rId5" action="ppaction://hlinksldjump"/>
          </p:cNvPr>
          <p:cNvSpPr/>
          <p:nvPr/>
        </p:nvSpPr>
        <p:spPr>
          <a:xfrm>
            <a:off x="6370150" y="52436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" action="ppaction://hlinkshowjump?jump=nextslide"/>
          </p:cNvPr>
          <p:cNvSpPr/>
          <p:nvPr/>
        </p:nvSpPr>
        <p:spPr>
          <a:xfrm>
            <a:off x="6370150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" action="ppaction://hlinkshowjump?jump=nextslide"/>
          </p:cNvPr>
          <p:cNvSpPr/>
          <p:nvPr/>
        </p:nvSpPr>
        <p:spPr>
          <a:xfrm>
            <a:off x="6370150" y="3237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0">
            <a:hlinkClick r:id="" action="ppaction://hlinkshowjump?jump=nextslide"/>
          </p:cNvPr>
          <p:cNvSpPr/>
          <p:nvPr/>
        </p:nvSpPr>
        <p:spPr>
          <a:xfrm>
            <a:off x="6399400" y="3274363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rId5" action="ppaction://hlinksldjump"/>
          </p:cNvPr>
          <p:cNvSpPr/>
          <p:nvPr/>
        </p:nvSpPr>
        <p:spPr>
          <a:xfrm>
            <a:off x="6399400" y="1319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" action="ppaction://hlinkshowjump?jump=nextslide"/>
          </p:cNvPr>
          <p:cNvSpPr/>
          <p:nvPr/>
        </p:nvSpPr>
        <p:spPr>
          <a:xfrm>
            <a:off x="6399400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1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3">
            <a:hlinkClick r:id="" action="ppaction://hlinkshowjump?jump=nextslide"/>
          </p:cNvPr>
          <p:cNvSpPr/>
          <p:nvPr/>
        </p:nvSpPr>
        <p:spPr>
          <a:xfrm>
            <a:off x="6370150" y="13051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" action="ppaction://hlinkshowjump?jump=nextslide"/>
          </p:cNvPr>
          <p:cNvSpPr/>
          <p:nvPr/>
        </p:nvSpPr>
        <p:spPr>
          <a:xfrm>
            <a:off x="6370150" y="5199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rId5" action="ppaction://hlinksldjump"/>
          </p:cNvPr>
          <p:cNvSpPr/>
          <p:nvPr/>
        </p:nvSpPr>
        <p:spPr>
          <a:xfrm>
            <a:off x="6370150" y="32524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6">
            <a:hlinkClick r:id="rId5" action="ppaction://hlinksldjump"/>
          </p:cNvPr>
          <p:cNvSpPr/>
          <p:nvPr/>
        </p:nvSpPr>
        <p:spPr>
          <a:xfrm>
            <a:off x="6355475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" action="ppaction://hlinkshowjump?jump=nextslide"/>
          </p:cNvPr>
          <p:cNvSpPr/>
          <p:nvPr/>
        </p:nvSpPr>
        <p:spPr>
          <a:xfrm>
            <a:off x="6355475" y="32231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" action="ppaction://hlinkshowjump?jump=nextslide"/>
          </p:cNvPr>
          <p:cNvSpPr/>
          <p:nvPr/>
        </p:nvSpPr>
        <p:spPr>
          <a:xfrm>
            <a:off x="6355475" y="5199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-7299116">
            <a:off x="2908457" y="55377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" action="ppaction://hlinkshowjump?jump=nextslide"/>
          </p:cNvPr>
          <p:cNvSpPr/>
          <p:nvPr/>
        </p:nvSpPr>
        <p:spPr>
          <a:xfrm>
            <a:off x="6384775" y="127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rId5" action="ppaction://hlinksldjump"/>
          </p:cNvPr>
          <p:cNvSpPr/>
          <p:nvPr/>
        </p:nvSpPr>
        <p:spPr>
          <a:xfrm>
            <a:off x="6384775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" action="ppaction://hlinkshowjump?jump=nextslide"/>
          </p:cNvPr>
          <p:cNvSpPr/>
          <p:nvPr/>
        </p:nvSpPr>
        <p:spPr>
          <a:xfrm>
            <a:off x="6384775" y="3296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2569">
            <a:off x="6860050" y="48927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-7299116">
            <a:off x="2908457" y="55377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1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6370150" y="3245088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rId5" action="ppaction://hlinksldjump"/>
          </p:cNvPr>
          <p:cNvSpPr/>
          <p:nvPr/>
        </p:nvSpPr>
        <p:spPr>
          <a:xfrm>
            <a:off x="6370150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370150" y="51850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rId5" action="ppaction://hlinksldjump"/>
          </p:cNvPr>
          <p:cNvSpPr/>
          <p:nvPr/>
        </p:nvSpPr>
        <p:spPr>
          <a:xfrm>
            <a:off x="6355500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" action="ppaction://hlinkshowjump?jump=nextslide"/>
          </p:cNvPr>
          <p:cNvSpPr/>
          <p:nvPr/>
        </p:nvSpPr>
        <p:spPr>
          <a:xfrm>
            <a:off x="6355500" y="32524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2">
            <a:hlinkClick r:id="" action="ppaction://hlinkshowjump?jump=nextslide"/>
          </p:cNvPr>
          <p:cNvSpPr/>
          <p:nvPr/>
        </p:nvSpPr>
        <p:spPr>
          <a:xfrm>
            <a:off x="6355500" y="51996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8045">
            <a:off x="2813756" y="488239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2569">
            <a:off x="6860050" y="48927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-7299116">
            <a:off x="2908457" y="55377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4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4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" action="ppaction://hlinkshowjump?jump=nextslide"/>
          </p:cNvPr>
          <p:cNvSpPr/>
          <p:nvPr/>
        </p:nvSpPr>
        <p:spPr>
          <a:xfrm>
            <a:off x="6384775" y="127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5">
            <a:hlinkClick r:id="rId5" action="ppaction://hlinksldjump"/>
          </p:cNvPr>
          <p:cNvSpPr/>
          <p:nvPr/>
        </p:nvSpPr>
        <p:spPr>
          <a:xfrm>
            <a:off x="6384775" y="51996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>
            <a:hlinkClick r:id="" action="ppaction://hlinkshowjump?jump=nextslide"/>
          </p:cNvPr>
          <p:cNvSpPr/>
          <p:nvPr/>
        </p:nvSpPr>
        <p:spPr>
          <a:xfrm>
            <a:off x="6384775" y="32377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13561">
            <a:off x="3454409" y="48966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8045">
            <a:off x="2813756" y="488239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2569">
            <a:off x="6860050" y="48927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-7299116">
            <a:off x="2908457" y="55377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7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>
            <a:hlinkClick r:id="" action="ppaction://hlinkshowjump?jump=nextslide"/>
          </p:cNvPr>
          <p:cNvSpPr/>
          <p:nvPr/>
        </p:nvSpPr>
        <p:spPr>
          <a:xfrm>
            <a:off x="6384775" y="51704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">
            <a:hlinkClick r:id="" action="ppaction://hlinkshowjump?jump=nextslide"/>
          </p:cNvPr>
          <p:cNvSpPr/>
          <p:nvPr/>
        </p:nvSpPr>
        <p:spPr>
          <a:xfrm>
            <a:off x="6384775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8">
            <a:hlinkClick r:id="rId5" action="ppaction://hlinksldjump"/>
          </p:cNvPr>
          <p:cNvSpPr/>
          <p:nvPr/>
        </p:nvSpPr>
        <p:spPr>
          <a:xfrm>
            <a:off x="6384775" y="1275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7304">
            <a:off x="5996474" y="4891700"/>
            <a:ext cx="423601" cy="461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13561">
            <a:off x="3454409" y="48966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8045">
            <a:off x="2813756" y="488239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2569">
            <a:off x="6860050" y="48927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-7299116">
            <a:off x="2908457" y="55377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0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0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0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0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1">
            <a:hlinkClick r:id="rId5" action="ppaction://hlinksldjump"/>
          </p:cNvPr>
          <p:cNvSpPr/>
          <p:nvPr/>
        </p:nvSpPr>
        <p:spPr>
          <a:xfrm>
            <a:off x="6370125" y="3281688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1">
            <a:hlinkClick r:id="" action="ppaction://hlinkshowjump?jump=nextslide"/>
          </p:cNvPr>
          <p:cNvSpPr/>
          <p:nvPr/>
        </p:nvSpPr>
        <p:spPr>
          <a:xfrm>
            <a:off x="6370125" y="13344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1">
            <a:hlinkClick r:id="" action="ppaction://hlinkshowjump?jump=nextslide"/>
          </p:cNvPr>
          <p:cNvSpPr/>
          <p:nvPr/>
        </p:nvSpPr>
        <p:spPr>
          <a:xfrm>
            <a:off x="6370125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3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9279">
            <a:off x="5535851" y="4868760"/>
            <a:ext cx="444602" cy="50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7304">
            <a:off x="5996474" y="4891700"/>
            <a:ext cx="423601" cy="461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13561">
            <a:off x="3454409" y="48966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8045">
            <a:off x="2813756" y="488239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2569">
            <a:off x="6860050" y="48927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-7299116">
            <a:off x="2908457" y="55377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3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3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3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3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4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4">
            <a:hlinkClick r:id="" action="ppaction://hlinkshowjump?jump=nextslide"/>
          </p:cNvPr>
          <p:cNvSpPr/>
          <p:nvPr/>
        </p:nvSpPr>
        <p:spPr>
          <a:xfrm>
            <a:off x="6384775" y="12758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4">
            <a:hlinkClick r:id="rId5" action="ppaction://hlinksldjump"/>
          </p:cNvPr>
          <p:cNvSpPr/>
          <p:nvPr/>
        </p:nvSpPr>
        <p:spPr>
          <a:xfrm>
            <a:off x="6384775" y="51996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4">
            <a:hlinkClick r:id="" action="ppaction://hlinkshowjump?jump=nextslide"/>
          </p:cNvPr>
          <p:cNvSpPr/>
          <p:nvPr/>
        </p:nvSpPr>
        <p:spPr>
          <a:xfrm>
            <a:off x="6384775" y="32377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5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6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10643">
            <a:off x="4134957" y="4888561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9279">
            <a:off x="5535851" y="4868760"/>
            <a:ext cx="444602" cy="50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7304">
            <a:off x="5996474" y="4891700"/>
            <a:ext cx="423601" cy="461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13561">
            <a:off x="3454409" y="48966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8045">
            <a:off x="2813756" y="488239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2569">
            <a:off x="6860050" y="48927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-7299116">
            <a:off x="2908457" y="55377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6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6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6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6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6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7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7">
            <a:hlinkClick r:id="" action="ppaction://hlinkshowjump?jump=nextslide"/>
          </p:cNvPr>
          <p:cNvSpPr/>
          <p:nvPr/>
        </p:nvSpPr>
        <p:spPr>
          <a:xfrm>
            <a:off x="6384775" y="12904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7">
            <a:hlinkClick r:id="" action="ppaction://hlinkshowjump?jump=nextslide"/>
          </p:cNvPr>
          <p:cNvSpPr/>
          <p:nvPr/>
        </p:nvSpPr>
        <p:spPr>
          <a:xfrm>
            <a:off x="6384775" y="5214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7">
            <a:hlinkClick r:id="rId5" action="ppaction://hlinksldjump"/>
          </p:cNvPr>
          <p:cNvSpPr/>
          <p:nvPr/>
        </p:nvSpPr>
        <p:spPr>
          <a:xfrm>
            <a:off x="6384775" y="32524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8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9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>
            <a:off x="6462007" y="4895749"/>
            <a:ext cx="356100" cy="488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10643">
            <a:off x="4134957" y="4888561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9279">
            <a:off x="5535851" y="4868760"/>
            <a:ext cx="444602" cy="50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7304">
            <a:off x="5996474" y="4891700"/>
            <a:ext cx="423601" cy="461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13561">
            <a:off x="3454409" y="48966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 rot="8045">
            <a:off x="2813756" y="488239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2569">
            <a:off x="6860050" y="48927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 rot="-7299116">
            <a:off x="2908457" y="55377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9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9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9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9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9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89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89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0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0">
            <a:hlinkClick r:id="" action="ppaction://hlinkshowjump?jump=nextslide"/>
          </p:cNvPr>
          <p:cNvSpPr/>
          <p:nvPr/>
        </p:nvSpPr>
        <p:spPr>
          <a:xfrm>
            <a:off x="6384775" y="12904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0">
            <a:hlinkClick r:id="rId5" action="ppaction://hlinksldjump"/>
          </p:cNvPr>
          <p:cNvSpPr/>
          <p:nvPr/>
        </p:nvSpPr>
        <p:spPr>
          <a:xfrm>
            <a:off x="6384775" y="325240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0">
            <a:hlinkClick r:id="" action="ppaction://hlinkshowjump?jump=nextslide"/>
          </p:cNvPr>
          <p:cNvSpPr/>
          <p:nvPr/>
        </p:nvSpPr>
        <p:spPr>
          <a:xfrm>
            <a:off x="6384775" y="521432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1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2">
            <a:hlinkClick r:id="" action="ppaction://hlinkshowjump?jump=nextslide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9972">
            <a:off x="6403441" y="4895001"/>
            <a:ext cx="413702" cy="45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10643">
            <a:off x="4134957" y="4888561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9279">
            <a:off x="5535851" y="4868760"/>
            <a:ext cx="444602" cy="5076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7304">
            <a:off x="5996474" y="4891700"/>
            <a:ext cx="423601" cy="461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13561">
            <a:off x="3454409" y="4896661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 rot="8045">
            <a:off x="2813756" y="4882395"/>
            <a:ext cx="384601" cy="459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2569">
            <a:off x="6860050" y="48927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 rot="-7299116">
            <a:off x="2908457" y="55377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7034560">
            <a:off x="6795657" y="5456996"/>
            <a:ext cx="328993" cy="32121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-7239391">
            <a:off x="3112073" y="5684474"/>
            <a:ext cx="374198" cy="4081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7206685">
            <a:off x="6706643" y="5703858"/>
            <a:ext cx="255939" cy="369396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 rot="-8284427">
            <a:off x="3269886" y="5866702"/>
            <a:ext cx="356046" cy="46163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7682993">
            <a:off x="6487730" y="5889651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 rot="-8982904">
            <a:off x="3479126" y="6052111"/>
            <a:ext cx="303985" cy="46842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 rot="8511025">
            <a:off x="6314551" y="6174882"/>
            <a:ext cx="378814" cy="31921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 rot="9153756">
            <a:off x="6036518" y="6229527"/>
            <a:ext cx="378923" cy="42789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-9290106">
            <a:off x="3645090" y="6224929"/>
            <a:ext cx="378858" cy="43709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-2722">
            <a:off x="5195916" y="4850162"/>
            <a:ext cx="378900" cy="318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2"/>
          <p:cNvSpPr/>
          <p:nvPr/>
        </p:nvSpPr>
        <p:spPr>
          <a:xfrm rot="-3394">
            <a:off x="4470372" y="4850152"/>
            <a:ext cx="303900" cy="415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2"/>
          <p:cNvSpPr/>
          <p:nvPr/>
        </p:nvSpPr>
        <p:spPr>
          <a:xfrm>
            <a:off x="4786356" y="485000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2"/>
          <p:cNvSpPr/>
          <p:nvPr/>
        </p:nvSpPr>
        <p:spPr>
          <a:xfrm rot="-9903665">
            <a:off x="4400634" y="6469658"/>
            <a:ext cx="443386" cy="41573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2"/>
          <p:cNvSpPr/>
          <p:nvPr/>
        </p:nvSpPr>
        <p:spPr>
          <a:xfrm rot="9949821">
            <a:off x="5243419" y="6437453"/>
            <a:ext cx="437511" cy="444495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2"/>
          <p:cNvSpPr/>
          <p:nvPr/>
        </p:nvSpPr>
        <p:spPr>
          <a:xfrm rot="-9687149">
            <a:off x="3954385" y="625038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2"/>
          <p:cNvSpPr/>
          <p:nvPr/>
        </p:nvSpPr>
        <p:spPr>
          <a:xfrm rot="9860678">
            <a:off x="5611463" y="6224277"/>
            <a:ext cx="504724" cy="54519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92"/>
          <p:cNvSpPr/>
          <p:nvPr/>
        </p:nvSpPr>
        <p:spPr>
          <a:xfrm rot="10800000">
            <a:off x="4786357" y="63732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1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16600" y="-49825"/>
            <a:ext cx="100584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rId5" action="ppaction://hlinksldjump"/>
          </p:cNvPr>
          <p:cNvSpPr/>
          <p:nvPr/>
        </p:nvSpPr>
        <p:spPr>
          <a:xfrm>
            <a:off x="6384775" y="13051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384775" y="32670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" action="ppaction://hlinkshowjump?jump=nextslide"/>
          </p:cNvPr>
          <p:cNvSpPr/>
          <p:nvPr/>
        </p:nvSpPr>
        <p:spPr>
          <a:xfrm>
            <a:off x="6384775" y="5228950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Hosford, Dianna (ASD-N)</dc:creator>
  <cp:lastModifiedBy>Hosford, Dianna (ASD-N)</cp:lastModifiedBy>
  <cp:revision>1</cp:revision>
  <dcterms:modified xsi:type="dcterms:W3CDTF">2022-01-21T15:06:28Z</dcterms:modified>
</cp:coreProperties>
</file>