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659b8fe6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659b8fe6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e1ddf17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e1ddf17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1766A-F5DD-3248-9CF2-0EF5027B1B91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-394657">
            <a:off x="619153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 rot="10800000">
            <a:off x="4877238" y="6313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" action="ppaction://hlinkshowjump?jump=nextslide"/>
          </p:cNvPr>
          <p:cNvSpPr/>
          <p:nvPr/>
        </p:nvSpPr>
        <p:spPr>
          <a:xfrm>
            <a:off x="6172300" y="3247900"/>
            <a:ext cx="3574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172300" y="5222075"/>
            <a:ext cx="3574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rId5" action="ppaction://hlinksldjump"/>
          </p:cNvPr>
          <p:cNvSpPr/>
          <p:nvPr/>
        </p:nvSpPr>
        <p:spPr>
          <a:xfrm>
            <a:off x="6250650" y="1273725"/>
            <a:ext cx="3495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-394657">
            <a:off x="6175984" y="5333851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 rot="10800000">
            <a:off x="4877238" y="63288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203400" y="5237625"/>
            <a:ext cx="3543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203400" y="3278975"/>
            <a:ext cx="3543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203400" y="1320325"/>
            <a:ext cx="3543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" action="ppaction://hlinkshowjump?jump=nextslide"/>
          </p:cNvPr>
          <p:cNvSpPr/>
          <p:nvPr/>
        </p:nvSpPr>
        <p:spPr>
          <a:xfrm>
            <a:off x="6228150" y="1335875"/>
            <a:ext cx="3487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rId5" action="ppaction://hlinksldjump"/>
          </p:cNvPr>
          <p:cNvSpPr/>
          <p:nvPr/>
        </p:nvSpPr>
        <p:spPr>
          <a:xfrm>
            <a:off x="6228150" y="3279000"/>
            <a:ext cx="3487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228150" y="5222125"/>
            <a:ext cx="3487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" action="ppaction://hlinkshowjump?jump=nextslide"/>
          </p:cNvPr>
          <p:cNvSpPr/>
          <p:nvPr/>
        </p:nvSpPr>
        <p:spPr>
          <a:xfrm>
            <a:off x="6266200" y="5253150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266200" y="3294525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rId5" action="ppaction://hlinksldjump"/>
          </p:cNvPr>
          <p:cNvSpPr/>
          <p:nvPr/>
        </p:nvSpPr>
        <p:spPr>
          <a:xfrm>
            <a:off x="6266200" y="1335900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234475" y="3294525"/>
            <a:ext cx="3480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124650" y="1304800"/>
            <a:ext cx="3590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234475" y="5208050"/>
            <a:ext cx="3590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" action="ppaction://hlinkshowjump?jump=nextslide"/>
          </p:cNvPr>
          <p:cNvSpPr/>
          <p:nvPr/>
        </p:nvSpPr>
        <p:spPr>
          <a:xfrm>
            <a:off x="6228125" y="1304800"/>
            <a:ext cx="3440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rId5" action="ppaction://hlinksldjump"/>
          </p:cNvPr>
          <p:cNvSpPr/>
          <p:nvPr/>
        </p:nvSpPr>
        <p:spPr>
          <a:xfrm>
            <a:off x="6228125" y="3294550"/>
            <a:ext cx="3534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228125" y="5206525"/>
            <a:ext cx="3534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" action="ppaction://hlinkshowjump?jump=nextslide"/>
          </p:cNvPr>
          <p:cNvSpPr/>
          <p:nvPr/>
        </p:nvSpPr>
        <p:spPr>
          <a:xfrm>
            <a:off x="6224700" y="3267725"/>
            <a:ext cx="3423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rId5" action="ppaction://hlinksldjump"/>
          </p:cNvPr>
          <p:cNvSpPr/>
          <p:nvPr/>
        </p:nvSpPr>
        <p:spPr>
          <a:xfrm>
            <a:off x="6224700" y="1298725"/>
            <a:ext cx="3423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224700" y="5154725"/>
            <a:ext cx="3423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rId5" action="ppaction://hlinksldjump"/>
          </p:cNvPr>
          <p:cNvSpPr/>
          <p:nvPr/>
        </p:nvSpPr>
        <p:spPr>
          <a:xfrm>
            <a:off x="6218925" y="1320325"/>
            <a:ext cx="3527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218925" y="3278975"/>
            <a:ext cx="3527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6218925" y="5237625"/>
            <a:ext cx="3527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" action="ppaction://hlinkshowjump?jump=nextslide"/>
          </p:cNvPr>
          <p:cNvSpPr/>
          <p:nvPr/>
        </p:nvSpPr>
        <p:spPr>
          <a:xfrm>
            <a:off x="6204025" y="1273700"/>
            <a:ext cx="3558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6204025" y="3247900"/>
            <a:ext cx="3558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rId5" action="ppaction://hlinksldjump"/>
          </p:cNvPr>
          <p:cNvSpPr/>
          <p:nvPr/>
        </p:nvSpPr>
        <p:spPr>
          <a:xfrm>
            <a:off x="6204025" y="5222100"/>
            <a:ext cx="3558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" action="ppaction://hlinkshowjump?jump=nextslide"/>
          </p:cNvPr>
          <p:cNvSpPr/>
          <p:nvPr/>
        </p:nvSpPr>
        <p:spPr>
          <a:xfrm>
            <a:off x="6259225" y="1335875"/>
            <a:ext cx="3456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rId5" action="ppaction://hlinksldjump"/>
          </p:cNvPr>
          <p:cNvSpPr/>
          <p:nvPr/>
        </p:nvSpPr>
        <p:spPr>
          <a:xfrm>
            <a:off x="6259225" y="3278975"/>
            <a:ext cx="3456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259225" y="5222075"/>
            <a:ext cx="3456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212575" y="3278975"/>
            <a:ext cx="3456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rId5" action="ppaction://hlinksldjump"/>
          </p:cNvPr>
          <p:cNvSpPr/>
          <p:nvPr/>
        </p:nvSpPr>
        <p:spPr>
          <a:xfrm>
            <a:off x="6212575" y="1320350"/>
            <a:ext cx="3456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" action="ppaction://hlinkshowjump?jump=nextslide"/>
          </p:cNvPr>
          <p:cNvSpPr/>
          <p:nvPr/>
        </p:nvSpPr>
        <p:spPr>
          <a:xfrm>
            <a:off x="6281725" y="5237600"/>
            <a:ext cx="3456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" action="ppaction://hlinkshowjump?jump=nextslide"/>
          </p:cNvPr>
          <p:cNvSpPr/>
          <p:nvPr/>
        </p:nvSpPr>
        <p:spPr>
          <a:xfrm>
            <a:off x="6204025" y="5191025"/>
            <a:ext cx="3471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290300" y="3263450"/>
            <a:ext cx="3471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rId5" action="ppaction://hlinksldjump"/>
          </p:cNvPr>
          <p:cNvSpPr/>
          <p:nvPr/>
        </p:nvSpPr>
        <p:spPr>
          <a:xfrm>
            <a:off x="6204025" y="1335875"/>
            <a:ext cx="3558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rId5" action="ppaction://hlinksldjump"/>
          </p:cNvPr>
          <p:cNvSpPr/>
          <p:nvPr/>
        </p:nvSpPr>
        <p:spPr>
          <a:xfrm>
            <a:off x="6172325" y="3263450"/>
            <a:ext cx="3527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6274750" y="1289250"/>
            <a:ext cx="3425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" action="ppaction://hlinkshowjump?jump=nextslide"/>
          </p:cNvPr>
          <p:cNvSpPr/>
          <p:nvPr/>
        </p:nvSpPr>
        <p:spPr>
          <a:xfrm>
            <a:off x="6274750" y="5237650"/>
            <a:ext cx="3425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rId5" action="ppaction://hlinksldjump"/>
          </p:cNvPr>
          <p:cNvSpPr/>
          <p:nvPr/>
        </p:nvSpPr>
        <p:spPr>
          <a:xfrm>
            <a:off x="6281125" y="1335875"/>
            <a:ext cx="3403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" action="ppaction://hlinkshowjump?jump=nextslide"/>
          </p:cNvPr>
          <p:cNvSpPr/>
          <p:nvPr/>
        </p:nvSpPr>
        <p:spPr>
          <a:xfrm>
            <a:off x="6281125" y="3247900"/>
            <a:ext cx="3403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281125" y="5253175"/>
            <a:ext cx="3403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877238" y="542997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" action="ppaction://hlinkshowjump?jump=nextslide"/>
          </p:cNvPr>
          <p:cNvSpPr/>
          <p:nvPr/>
        </p:nvSpPr>
        <p:spPr>
          <a:xfrm>
            <a:off x="6259225" y="3294525"/>
            <a:ext cx="3440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rId5" action="ppaction://hlinksldjump"/>
          </p:cNvPr>
          <p:cNvSpPr/>
          <p:nvPr/>
        </p:nvSpPr>
        <p:spPr>
          <a:xfrm>
            <a:off x="6259225" y="5222100"/>
            <a:ext cx="3440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" action="ppaction://hlinkshowjump?jump=nextslide"/>
          </p:cNvPr>
          <p:cNvSpPr/>
          <p:nvPr/>
        </p:nvSpPr>
        <p:spPr>
          <a:xfrm>
            <a:off x="6259225" y="1273700"/>
            <a:ext cx="3440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rId5" action="ppaction://hlinksldjump"/>
          </p:cNvPr>
          <p:cNvSpPr/>
          <p:nvPr/>
        </p:nvSpPr>
        <p:spPr>
          <a:xfrm>
            <a:off x="6203375" y="1289250"/>
            <a:ext cx="3480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6203375" y="3278975"/>
            <a:ext cx="3543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" action="ppaction://hlinkshowjump?jump=nextslide"/>
          </p:cNvPr>
          <p:cNvSpPr/>
          <p:nvPr/>
        </p:nvSpPr>
        <p:spPr>
          <a:xfrm>
            <a:off x="6203375" y="5192500"/>
            <a:ext cx="3480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" action="ppaction://hlinkshowjump?jump=nextslide"/>
          </p:cNvPr>
          <p:cNvSpPr/>
          <p:nvPr/>
        </p:nvSpPr>
        <p:spPr>
          <a:xfrm>
            <a:off x="6274750" y="3278975"/>
            <a:ext cx="3425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rId5" action="ppaction://hlinksldjump"/>
          </p:cNvPr>
          <p:cNvSpPr/>
          <p:nvPr/>
        </p:nvSpPr>
        <p:spPr>
          <a:xfrm>
            <a:off x="6274750" y="1335875"/>
            <a:ext cx="3425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" action="ppaction://hlinkshowjump?jump=nextslide"/>
          </p:cNvPr>
          <p:cNvSpPr/>
          <p:nvPr/>
        </p:nvSpPr>
        <p:spPr>
          <a:xfrm>
            <a:off x="6274750" y="5222075"/>
            <a:ext cx="3425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9150937">
            <a:off x="6059247" y="6064714"/>
            <a:ext cx="183963" cy="3019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253250" y="1315150"/>
            <a:ext cx="3362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" action="ppaction://hlinkshowjump?jump=nextslide"/>
          </p:cNvPr>
          <p:cNvSpPr/>
          <p:nvPr/>
        </p:nvSpPr>
        <p:spPr>
          <a:xfrm>
            <a:off x="6253250" y="5187550"/>
            <a:ext cx="3362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rId5" action="ppaction://hlinksldjump"/>
          </p:cNvPr>
          <p:cNvSpPr/>
          <p:nvPr/>
        </p:nvSpPr>
        <p:spPr>
          <a:xfrm>
            <a:off x="6253250" y="3251350"/>
            <a:ext cx="3427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" action="ppaction://hlinkshowjump?jump=nextslide"/>
          </p:cNvPr>
          <p:cNvSpPr/>
          <p:nvPr/>
        </p:nvSpPr>
        <p:spPr>
          <a:xfrm>
            <a:off x="6204025" y="5206500"/>
            <a:ext cx="3589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" action="ppaction://hlinkshowjump?jump=nextslide"/>
          </p:cNvPr>
          <p:cNvSpPr/>
          <p:nvPr/>
        </p:nvSpPr>
        <p:spPr>
          <a:xfrm>
            <a:off x="6305875" y="3263425"/>
            <a:ext cx="3378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rId5" action="ppaction://hlinksldjump"/>
          </p:cNvPr>
          <p:cNvSpPr/>
          <p:nvPr/>
        </p:nvSpPr>
        <p:spPr>
          <a:xfrm>
            <a:off x="6204025" y="1320350"/>
            <a:ext cx="3480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8654038">
            <a:off x="6213343" y="5934179"/>
            <a:ext cx="183754" cy="3018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9150937">
            <a:off x="6059247" y="6064714"/>
            <a:ext cx="183963" cy="3019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" action="ppaction://hlinkshowjump?jump=nextslide"/>
          </p:cNvPr>
          <p:cNvSpPr/>
          <p:nvPr/>
        </p:nvSpPr>
        <p:spPr>
          <a:xfrm>
            <a:off x="6274775" y="5222075"/>
            <a:ext cx="3409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rId5" action="ppaction://hlinksldjump"/>
          </p:cNvPr>
          <p:cNvSpPr/>
          <p:nvPr/>
        </p:nvSpPr>
        <p:spPr>
          <a:xfrm>
            <a:off x="6274775" y="1289250"/>
            <a:ext cx="3409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" action="ppaction://hlinkshowjump?jump=nextslide"/>
          </p:cNvPr>
          <p:cNvSpPr/>
          <p:nvPr/>
        </p:nvSpPr>
        <p:spPr>
          <a:xfrm>
            <a:off x="6188475" y="3294525"/>
            <a:ext cx="3495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9663764">
            <a:off x="5498469" y="6281130"/>
            <a:ext cx="183957" cy="353127"/>
          </a:xfrm>
          <a:prstGeom prst="trapezoid">
            <a:avLst>
              <a:gd name="adj" fmla="val 3453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8654038">
            <a:off x="6213343" y="5934179"/>
            <a:ext cx="183754" cy="3018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9150937">
            <a:off x="6059247" y="6064714"/>
            <a:ext cx="183963" cy="3019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" action="ppaction://hlinkshowjump?jump=nextslide"/>
          </p:cNvPr>
          <p:cNvSpPr/>
          <p:nvPr/>
        </p:nvSpPr>
        <p:spPr>
          <a:xfrm>
            <a:off x="6187850" y="1335900"/>
            <a:ext cx="3449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" action="ppaction://hlinkshowjump?jump=nextslide"/>
          </p:cNvPr>
          <p:cNvSpPr/>
          <p:nvPr/>
        </p:nvSpPr>
        <p:spPr>
          <a:xfrm>
            <a:off x="6266200" y="3263450"/>
            <a:ext cx="3449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rId5" action="ppaction://hlinksldjump"/>
          </p:cNvPr>
          <p:cNvSpPr/>
          <p:nvPr/>
        </p:nvSpPr>
        <p:spPr>
          <a:xfrm>
            <a:off x="6266200" y="5191000"/>
            <a:ext cx="3449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8952746">
            <a:off x="5666868" y="6286711"/>
            <a:ext cx="184036" cy="30180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9663764">
            <a:off x="5498469" y="6281130"/>
            <a:ext cx="183957" cy="353127"/>
          </a:xfrm>
          <a:prstGeom prst="trapezoid">
            <a:avLst>
              <a:gd name="adj" fmla="val 3453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8654038">
            <a:off x="6213343" y="5934179"/>
            <a:ext cx="183754" cy="3018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9150937">
            <a:off x="6059247" y="6064714"/>
            <a:ext cx="183963" cy="3019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234475" y="3278975"/>
            <a:ext cx="3465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234475" y="1351425"/>
            <a:ext cx="3465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234475" y="5206525"/>
            <a:ext cx="3465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8110470">
            <a:off x="6371525" y="5859220"/>
            <a:ext cx="208951" cy="192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8952746">
            <a:off x="5666868" y="6286711"/>
            <a:ext cx="184036" cy="30180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9663764">
            <a:off x="5498469" y="6281130"/>
            <a:ext cx="183957" cy="353127"/>
          </a:xfrm>
          <a:prstGeom prst="trapezoid">
            <a:avLst>
              <a:gd name="adj" fmla="val 3453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8654038">
            <a:off x="6213343" y="5934179"/>
            <a:ext cx="183754" cy="3018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9150937">
            <a:off x="6059247" y="6064714"/>
            <a:ext cx="183963" cy="3019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3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4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" action="ppaction://hlinkshowjump?jump=nextslide"/>
          </p:cNvPr>
          <p:cNvSpPr/>
          <p:nvPr/>
        </p:nvSpPr>
        <p:spPr>
          <a:xfrm>
            <a:off x="6197025" y="5253175"/>
            <a:ext cx="3549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rId5" action="ppaction://hlinksldjump"/>
          </p:cNvPr>
          <p:cNvSpPr/>
          <p:nvPr/>
        </p:nvSpPr>
        <p:spPr>
          <a:xfrm>
            <a:off x="6197025" y="1335875"/>
            <a:ext cx="3549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4">
            <a:hlinkClick r:id="" action="ppaction://hlinkshowjump?jump=nextslide"/>
          </p:cNvPr>
          <p:cNvSpPr/>
          <p:nvPr/>
        </p:nvSpPr>
        <p:spPr>
          <a:xfrm>
            <a:off x="6197025" y="3294525"/>
            <a:ext cx="3549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5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6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-9276296">
            <a:off x="4307731" y="6306786"/>
            <a:ext cx="183977" cy="30181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8110470">
            <a:off x="6371525" y="5859220"/>
            <a:ext cx="208951" cy="192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8952746">
            <a:off x="5666868" y="6286711"/>
            <a:ext cx="184036" cy="30180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9663764">
            <a:off x="5498469" y="6281130"/>
            <a:ext cx="183957" cy="353127"/>
          </a:xfrm>
          <a:prstGeom prst="trapezoid">
            <a:avLst>
              <a:gd name="adj" fmla="val 3453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8654038">
            <a:off x="6213343" y="5934179"/>
            <a:ext cx="183754" cy="3018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9150937">
            <a:off x="6059247" y="6064714"/>
            <a:ext cx="183963" cy="3019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6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" action="ppaction://hlinkshowjump?jump=nextslide"/>
          </p:cNvPr>
          <p:cNvSpPr/>
          <p:nvPr/>
        </p:nvSpPr>
        <p:spPr>
          <a:xfrm>
            <a:off x="6219550" y="5191025"/>
            <a:ext cx="3449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" action="ppaction://hlinkshowjump?jump=nextslide"/>
          </p:cNvPr>
          <p:cNvSpPr/>
          <p:nvPr/>
        </p:nvSpPr>
        <p:spPr>
          <a:xfrm>
            <a:off x="6219550" y="3247900"/>
            <a:ext cx="3449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7">
            <a:hlinkClick r:id="rId5" action="ppaction://hlinksldjump"/>
          </p:cNvPr>
          <p:cNvSpPr/>
          <p:nvPr/>
        </p:nvSpPr>
        <p:spPr>
          <a:xfrm>
            <a:off x="6219550" y="1304775"/>
            <a:ext cx="3542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8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9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-9276296">
            <a:off x="4307731" y="6306786"/>
            <a:ext cx="183977" cy="30181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8110470">
            <a:off x="6371525" y="5859220"/>
            <a:ext cx="208951" cy="192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8952746">
            <a:off x="5666868" y="6286711"/>
            <a:ext cx="184036" cy="30180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9663764">
            <a:off x="5498469" y="6281130"/>
            <a:ext cx="183957" cy="353127"/>
          </a:xfrm>
          <a:prstGeom prst="trapezoid">
            <a:avLst>
              <a:gd name="adj" fmla="val 3453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8654038">
            <a:off x="6213343" y="5934179"/>
            <a:ext cx="183754" cy="3018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9150937">
            <a:off x="6059247" y="6064714"/>
            <a:ext cx="183963" cy="3019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89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9"/>
          <p:cNvSpPr/>
          <p:nvPr/>
        </p:nvSpPr>
        <p:spPr>
          <a:xfrm rot="-10308917">
            <a:off x="4564169" y="6235383"/>
            <a:ext cx="356127" cy="48858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" action="ppaction://hlinkshowjump?jump=nextslide"/>
          </p:cNvPr>
          <p:cNvSpPr/>
          <p:nvPr/>
        </p:nvSpPr>
        <p:spPr>
          <a:xfrm>
            <a:off x="6235125" y="5268700"/>
            <a:ext cx="3527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" action="ppaction://hlinkshowjump?jump=nextslide"/>
          </p:cNvPr>
          <p:cNvSpPr/>
          <p:nvPr/>
        </p:nvSpPr>
        <p:spPr>
          <a:xfrm>
            <a:off x="6235125" y="3278975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0">
            <a:hlinkClick r:id="rId5" action="ppaction://hlinksldjump"/>
          </p:cNvPr>
          <p:cNvSpPr/>
          <p:nvPr/>
        </p:nvSpPr>
        <p:spPr>
          <a:xfrm>
            <a:off x="6235125" y="1289250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1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/>
          <p:nvPr/>
        </p:nvSpPr>
        <p:spPr>
          <a:xfrm rot="10800000">
            <a:off x="4877238" y="63160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206941">
            <a:off x="4482804" y="5408336"/>
            <a:ext cx="378986" cy="4279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11216">
            <a:off x="4428406" y="5390797"/>
            <a:ext cx="183901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-9276296">
            <a:off x="4307731" y="6306786"/>
            <a:ext cx="183977" cy="30181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8110470">
            <a:off x="6371525" y="5859220"/>
            <a:ext cx="208951" cy="192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8952746">
            <a:off x="5666868" y="6286711"/>
            <a:ext cx="184036" cy="30180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 rot="9663764">
            <a:off x="5498469" y="6281130"/>
            <a:ext cx="183957" cy="353127"/>
          </a:xfrm>
          <a:prstGeom prst="trapezoid">
            <a:avLst>
              <a:gd name="adj" fmla="val 3453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8654038">
            <a:off x="6213343" y="5934179"/>
            <a:ext cx="183754" cy="3018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9150937">
            <a:off x="6059247" y="6064714"/>
            <a:ext cx="183963" cy="3019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-8095205">
            <a:off x="3521296" y="5841034"/>
            <a:ext cx="304198" cy="2227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10137381">
            <a:off x="5181180" y="6334341"/>
            <a:ext cx="303826" cy="37354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-326611">
            <a:off x="6742057" y="5232033"/>
            <a:ext cx="256155" cy="1958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124881">
            <a:off x="4188774" y="5385580"/>
            <a:ext cx="256069" cy="369547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-284135">
            <a:off x="5810292" y="5355592"/>
            <a:ext cx="356116" cy="4668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697659">
            <a:off x="3202245" y="5270161"/>
            <a:ext cx="413792" cy="3387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 rot="-3394">
            <a:off x="3859550" y="5347984"/>
            <a:ext cx="303900" cy="482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 rot="-122530">
            <a:off x="5457000" y="5382276"/>
            <a:ext cx="378841" cy="3191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-8590528">
            <a:off x="3712329" y="5990622"/>
            <a:ext cx="378900" cy="31908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-491656">
            <a:off x="6439341" y="5295176"/>
            <a:ext cx="378868" cy="3188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 rot="404771">
            <a:off x="3601229" y="5333864"/>
            <a:ext cx="303904" cy="41568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>
            <a:off x="51811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 rot="-9130221">
            <a:off x="4086811" y="60863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 rot="9441503">
            <a:off x="5781115" y="6086290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 rot="-394657">
            <a:off x="6175984" y="5333876"/>
            <a:ext cx="303800" cy="41581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>
            <a:off x="4877238" y="54144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92"/>
          <p:cNvSpPr/>
          <p:nvPr/>
        </p:nvSpPr>
        <p:spPr>
          <a:xfrm rot="10800000">
            <a:off x="4877238" y="63132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2"/>
          <p:cNvSpPr/>
          <p:nvPr/>
        </p:nvSpPr>
        <p:spPr>
          <a:xfrm rot="-10308917">
            <a:off x="4564169" y="6235383"/>
            <a:ext cx="356127" cy="48858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9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16600" y="-166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rId5" action="ppaction://hlinksldjump"/>
          </p:cNvPr>
          <p:cNvSpPr/>
          <p:nvPr/>
        </p:nvSpPr>
        <p:spPr>
          <a:xfrm>
            <a:off x="6218925" y="3247900"/>
            <a:ext cx="3527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218925" y="1335875"/>
            <a:ext cx="3527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218925" y="5159925"/>
            <a:ext cx="3527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2020-06-20T04:41:38Z</dcterms:modified>
</cp:coreProperties>
</file>