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43"/>
  </p:normalViewPr>
  <p:slideViewPr>
    <p:cSldViewPr snapToGrid="0">
      <p:cViewPr varScale="1">
        <p:scale>
          <a:sx n="102" d="100"/>
          <a:sy n="102" d="100"/>
        </p:scale>
        <p:origin x="1376" y="17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c37d14b9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c37d14b9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c37d14b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c37d14b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c37d14b9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c37d14b9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c37d14b9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c37d14b9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c37d14b9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c37d14b9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c37d14b9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c37d14b9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c37d14b9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c37d14b9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c37d14b9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c37d14b9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c37d14b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c37d14b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c37d14b9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c37d14b9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c37d14b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c37d14b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c37d14b9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c37d14b9b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c37d14b9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c37d14b9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c37d14b9b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c37d14b9b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c37d14b9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c37d14b9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c37d14b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c37d14b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c37d14b9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c37d14b9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c37d14b9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c37d14b9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c37d14b9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c37d14b9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c37d14b9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c37d14b9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c37d14b9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c37d14b9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c37d14b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c37d14b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c37d14b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c37d14b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c37d14b9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c37d14b9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c37d14b9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c37d14b9b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c37d14b9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c37d14b9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c37d14b9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7c37d14b9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c37d14b9b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7c37d14b9b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c37d14b9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7c37d14b9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c37d14b9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c37d14b9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c37d14b9b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7c37d14b9b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c37d14b9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7c37d14b9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c37d14b9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c37d14b9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c37d14b9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c37d14b9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c37d14b9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c37d14b9b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c37d14b9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7c37d14b9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c37d14b9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7c37d14b9b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c37d14b9b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7c37d14b9b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7c37d14b9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7c37d14b9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7c37d14b9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7c37d14b9b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c37d14b9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c37d14b9b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7c37d14b9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7c37d14b9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7c37d14b9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7c37d14b9b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c37d14b9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c37d14b9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7c37d14b9b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7c37d14b9b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7c37d14b9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7c37d14b9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7c37d14b9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7c37d14b9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7c37d14b9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7c37d14b9b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7c37d14b9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7c37d14b9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7c37d14b9b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7c37d14b9b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7c37d14b9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7c37d14b9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7c37d14b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7c37d14b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7c37d14b9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7c37d14b9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7c37d14b9b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7c37d14b9b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c37d14b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c37d14b9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7c37d14b9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7c37d14b9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7c37d14b9b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7c37d14b9b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7c37d14b9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7c37d14b9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7c37d14b9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7c37d14b9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7c37d14b9b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7c37d14b9b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7c37d14b9b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7c37d14b9b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7c37d14b9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7c37d14b9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7c37d14b9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7c37d14b9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7c37d14b9b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7c37d14b9b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7c37d14b9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7c37d14b9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c37d14b9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c37d14b9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7c37d14b9b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7c37d14b9b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7c37d14b9b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7c37d14b9b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7c37d14b9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7c37d14b9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7c37d14b9b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7c37d14b9b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7c37d14b9b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7c37d14b9b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7c37d14b9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7c37d14b9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7c37d14b9b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7c37d14b9b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7659b8fe6e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7659b8fe6e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7c37d14b9b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7c37d14b9b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7c37d14b9b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7c37d14b9b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c37d14b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c37d14b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7c37d14b9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7c37d14b9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7dccba90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7dccba90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c37d14b9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c37d14b9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0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6.xml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2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8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4.xml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0.xml"/><Relationship Id="rId4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" action="ppaction://hlinkshowjump?jump=nextslide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923E71-F267-DA41-870C-84D0BA6AA6A9}"/>
              </a:ext>
            </a:extLst>
          </p:cNvPr>
          <p:cNvSpPr txBox="1"/>
          <p:nvPr/>
        </p:nvSpPr>
        <p:spPr>
          <a:xfrm>
            <a:off x="1" y="6767402"/>
            <a:ext cx="1005839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TOOTHY® for PowerPoint™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/>
          <p:nvPr/>
        </p:nvSpPr>
        <p:spPr>
          <a:xfrm rot="10800000">
            <a:off x="4877250" y="65805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>
            <a:hlinkClick r:id="rId5" action="ppaction://hlinksldjump"/>
          </p:cNvPr>
          <p:cNvSpPr/>
          <p:nvPr/>
        </p:nvSpPr>
        <p:spPr>
          <a:xfrm>
            <a:off x="6234475" y="3171150"/>
            <a:ext cx="3527700" cy="1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>
            <a:hlinkClick r:id="" action="ppaction://hlinkshowjump?jump=nextslide"/>
          </p:cNvPr>
          <p:cNvSpPr/>
          <p:nvPr/>
        </p:nvSpPr>
        <p:spPr>
          <a:xfrm>
            <a:off x="6234475" y="1150325"/>
            <a:ext cx="3527700" cy="20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>
            <a:hlinkClick r:id="" action="ppaction://hlinkshowjump?jump=nextslide"/>
          </p:cNvPr>
          <p:cNvSpPr/>
          <p:nvPr/>
        </p:nvSpPr>
        <p:spPr>
          <a:xfrm>
            <a:off x="6234475" y="5083275"/>
            <a:ext cx="3527700" cy="1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5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6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6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7">
            <a:hlinkClick r:id="" action="ppaction://hlinkshowjump?jump=nextslide"/>
          </p:cNvPr>
          <p:cNvSpPr/>
          <p:nvPr/>
        </p:nvSpPr>
        <p:spPr>
          <a:xfrm>
            <a:off x="6197050" y="3108950"/>
            <a:ext cx="3596100" cy="19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7">
            <a:hlinkClick r:id="rId5" action="ppaction://hlinksldjump"/>
          </p:cNvPr>
          <p:cNvSpPr/>
          <p:nvPr/>
        </p:nvSpPr>
        <p:spPr>
          <a:xfrm>
            <a:off x="6197050" y="1088125"/>
            <a:ext cx="3471900" cy="20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">
            <a:hlinkClick r:id="" action="ppaction://hlinkshowjump?jump=nextslide"/>
          </p:cNvPr>
          <p:cNvSpPr/>
          <p:nvPr/>
        </p:nvSpPr>
        <p:spPr>
          <a:xfrm>
            <a:off x="6110750" y="5085050"/>
            <a:ext cx="3682500" cy="1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8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9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9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9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0">
            <a:hlinkClick r:id="" action="ppaction://hlinkshowjump?jump=nextslide"/>
          </p:cNvPr>
          <p:cNvSpPr/>
          <p:nvPr/>
        </p:nvSpPr>
        <p:spPr>
          <a:xfrm>
            <a:off x="6234475" y="1212500"/>
            <a:ext cx="3527700" cy="18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0">
            <a:hlinkClick r:id="rId5" action="ppaction://hlinksldjump"/>
          </p:cNvPr>
          <p:cNvSpPr/>
          <p:nvPr/>
        </p:nvSpPr>
        <p:spPr>
          <a:xfrm>
            <a:off x="6234475" y="5129775"/>
            <a:ext cx="3418800" cy="1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0">
            <a:hlinkClick r:id="" action="ppaction://hlinkshowjump?jump=nextslide"/>
          </p:cNvPr>
          <p:cNvSpPr/>
          <p:nvPr/>
        </p:nvSpPr>
        <p:spPr>
          <a:xfrm>
            <a:off x="6234475" y="3186675"/>
            <a:ext cx="3527700" cy="18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1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2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2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2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2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2"/>
          <p:cNvSpPr/>
          <p:nvPr/>
        </p:nvSpPr>
        <p:spPr>
          <a:xfrm>
            <a:off x="6005463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>
            <a:hlinkClick r:id="rId5" action="ppaction://hlinksldjump"/>
          </p:cNvPr>
          <p:cNvSpPr/>
          <p:nvPr/>
        </p:nvSpPr>
        <p:spPr>
          <a:xfrm>
            <a:off x="6203400" y="1165850"/>
            <a:ext cx="36675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>
            <a:hlinkClick r:id="" action="ppaction://hlinkshowjump?jump=nextslide"/>
          </p:cNvPr>
          <p:cNvSpPr/>
          <p:nvPr/>
        </p:nvSpPr>
        <p:spPr>
          <a:xfrm>
            <a:off x="6203400" y="3124575"/>
            <a:ext cx="36675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3">
            <a:hlinkClick r:id="" action="ppaction://hlinkshowjump?jump=nextslide"/>
          </p:cNvPr>
          <p:cNvSpPr/>
          <p:nvPr/>
        </p:nvSpPr>
        <p:spPr>
          <a:xfrm>
            <a:off x="6203400" y="5129850"/>
            <a:ext cx="34656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4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5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5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5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5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5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5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/>
          <p:nvPr/>
        </p:nvSpPr>
        <p:spPr>
          <a:xfrm>
            <a:off x="6005463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5"/>
          <p:cNvSpPr/>
          <p:nvPr/>
        </p:nvSpPr>
        <p:spPr>
          <a:xfrm>
            <a:off x="3546338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>
            <a:hlinkClick r:id="rId5" action="ppaction://hlinksldjump"/>
          </p:cNvPr>
          <p:cNvSpPr/>
          <p:nvPr/>
        </p:nvSpPr>
        <p:spPr>
          <a:xfrm>
            <a:off x="6172300" y="3155600"/>
            <a:ext cx="3605400" cy="19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>
            <a:hlinkClick r:id="" action="ppaction://hlinkshowjump?jump=nextslide"/>
          </p:cNvPr>
          <p:cNvSpPr/>
          <p:nvPr/>
        </p:nvSpPr>
        <p:spPr>
          <a:xfrm>
            <a:off x="6172300" y="1194800"/>
            <a:ext cx="3527700" cy="19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>
            <a:hlinkClick r:id="" action="ppaction://hlinkshowjump?jump=nextslide"/>
          </p:cNvPr>
          <p:cNvSpPr/>
          <p:nvPr/>
        </p:nvSpPr>
        <p:spPr>
          <a:xfrm>
            <a:off x="6172300" y="5116400"/>
            <a:ext cx="3605400" cy="18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7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8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8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8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8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8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8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8"/>
          <p:cNvSpPr/>
          <p:nvPr/>
        </p:nvSpPr>
        <p:spPr>
          <a:xfrm>
            <a:off x="6005463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8"/>
          <p:cNvSpPr/>
          <p:nvPr/>
        </p:nvSpPr>
        <p:spPr>
          <a:xfrm>
            <a:off x="3546338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8"/>
          <p:cNvSpPr/>
          <p:nvPr/>
        </p:nvSpPr>
        <p:spPr>
          <a:xfrm rot="9899732">
            <a:off x="5211317" y="6592027"/>
            <a:ext cx="378919" cy="3189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9">
            <a:hlinkClick r:id="rId5" action="ppaction://hlinksldjump"/>
          </p:cNvPr>
          <p:cNvSpPr/>
          <p:nvPr/>
        </p:nvSpPr>
        <p:spPr>
          <a:xfrm>
            <a:off x="6203400" y="1196950"/>
            <a:ext cx="3496500" cy="1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9">
            <a:hlinkClick r:id="" action="ppaction://hlinkshowjump?jump=nextslide"/>
          </p:cNvPr>
          <p:cNvSpPr/>
          <p:nvPr/>
        </p:nvSpPr>
        <p:spPr>
          <a:xfrm>
            <a:off x="6203400" y="3155725"/>
            <a:ext cx="3496500" cy="1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9">
            <a:hlinkClick r:id="" action="ppaction://hlinkshowjump?jump=nextslide"/>
          </p:cNvPr>
          <p:cNvSpPr/>
          <p:nvPr/>
        </p:nvSpPr>
        <p:spPr>
          <a:xfrm>
            <a:off x="6110750" y="5192075"/>
            <a:ext cx="3589200" cy="1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0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1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1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1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1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1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1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1"/>
          <p:cNvSpPr/>
          <p:nvPr/>
        </p:nvSpPr>
        <p:spPr>
          <a:xfrm>
            <a:off x="6005463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1"/>
          <p:cNvSpPr/>
          <p:nvPr/>
        </p:nvSpPr>
        <p:spPr>
          <a:xfrm>
            <a:off x="3546338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1"/>
          <p:cNvSpPr/>
          <p:nvPr/>
        </p:nvSpPr>
        <p:spPr>
          <a:xfrm rot="9899732">
            <a:off x="5215942" y="6592027"/>
            <a:ext cx="378919" cy="3189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1"/>
          <p:cNvSpPr/>
          <p:nvPr/>
        </p:nvSpPr>
        <p:spPr>
          <a:xfrm rot="-9732624">
            <a:off x="4380606" y="6591919"/>
            <a:ext cx="379023" cy="3191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>
            <a:hlinkClick r:id="rId5" action="ppaction://hlinksldjump"/>
          </p:cNvPr>
          <p:cNvSpPr/>
          <p:nvPr/>
        </p:nvSpPr>
        <p:spPr>
          <a:xfrm>
            <a:off x="6250025" y="3202225"/>
            <a:ext cx="3403200" cy="1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>
            <a:hlinkClick r:id="" action="ppaction://hlinkshowjump?jump=nextslide"/>
          </p:cNvPr>
          <p:cNvSpPr/>
          <p:nvPr/>
        </p:nvSpPr>
        <p:spPr>
          <a:xfrm>
            <a:off x="6250025" y="1228050"/>
            <a:ext cx="3403200" cy="1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>
            <a:hlinkClick r:id="" action="ppaction://hlinkshowjump?jump=nextslide"/>
          </p:cNvPr>
          <p:cNvSpPr/>
          <p:nvPr/>
        </p:nvSpPr>
        <p:spPr>
          <a:xfrm>
            <a:off x="6172925" y="5145425"/>
            <a:ext cx="3480300" cy="1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2">
            <a:hlinkClick r:id="" action="ppaction://hlinkshowjump?jump=nextslide"/>
          </p:cNvPr>
          <p:cNvSpPr/>
          <p:nvPr/>
        </p:nvSpPr>
        <p:spPr>
          <a:xfrm>
            <a:off x="6156750" y="1165850"/>
            <a:ext cx="3621000" cy="19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2">
            <a:hlinkClick r:id="rId5" action="ppaction://hlinksldjump"/>
          </p:cNvPr>
          <p:cNvSpPr/>
          <p:nvPr/>
        </p:nvSpPr>
        <p:spPr>
          <a:xfrm>
            <a:off x="6156750" y="5098700"/>
            <a:ext cx="3621000" cy="19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2">
            <a:hlinkClick r:id="" action="ppaction://hlinkshowjump?jump=nextslide"/>
          </p:cNvPr>
          <p:cNvSpPr/>
          <p:nvPr/>
        </p:nvSpPr>
        <p:spPr>
          <a:xfrm>
            <a:off x="6156750" y="3169100"/>
            <a:ext cx="3621000" cy="19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4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4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4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4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4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4"/>
          <p:cNvSpPr/>
          <p:nvPr/>
        </p:nvSpPr>
        <p:spPr>
          <a:xfrm>
            <a:off x="6005463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4"/>
          <p:cNvSpPr/>
          <p:nvPr/>
        </p:nvSpPr>
        <p:spPr>
          <a:xfrm>
            <a:off x="3546338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4"/>
          <p:cNvSpPr/>
          <p:nvPr/>
        </p:nvSpPr>
        <p:spPr>
          <a:xfrm rot="9899732">
            <a:off x="5215942" y="6592027"/>
            <a:ext cx="378919" cy="3189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4"/>
          <p:cNvSpPr/>
          <p:nvPr/>
        </p:nvSpPr>
        <p:spPr>
          <a:xfrm rot="-9732624">
            <a:off x="4380606" y="6591919"/>
            <a:ext cx="379023" cy="3191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4"/>
          <p:cNvSpPr/>
          <p:nvPr/>
        </p:nvSpPr>
        <p:spPr>
          <a:xfrm rot="206941">
            <a:off x="3859511" y="5660262"/>
            <a:ext cx="378986" cy="3191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>
            <a:hlinkClick r:id="rId4" action="ppaction://hlinksldjump"/>
          </p:cNvPr>
          <p:cNvSpPr/>
          <p:nvPr/>
        </p:nvSpPr>
        <p:spPr>
          <a:xfrm>
            <a:off x="0" y="-24900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5">
            <a:hlinkClick r:id="" action="ppaction://hlinkshowjump?jump=nextslide"/>
          </p:cNvPr>
          <p:cNvSpPr/>
          <p:nvPr/>
        </p:nvSpPr>
        <p:spPr>
          <a:xfrm>
            <a:off x="6234475" y="5098700"/>
            <a:ext cx="3450000" cy="19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5">
            <a:hlinkClick r:id="" action="ppaction://hlinkshowjump?jump=nextslide"/>
          </p:cNvPr>
          <p:cNvSpPr/>
          <p:nvPr/>
        </p:nvSpPr>
        <p:spPr>
          <a:xfrm>
            <a:off x="6234475" y="3186675"/>
            <a:ext cx="3450000" cy="1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5">
            <a:hlinkClick r:id="rId5" action="ppaction://hlinksldjump"/>
          </p:cNvPr>
          <p:cNvSpPr/>
          <p:nvPr/>
        </p:nvSpPr>
        <p:spPr>
          <a:xfrm>
            <a:off x="6234475" y="1181400"/>
            <a:ext cx="3450000" cy="18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7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7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7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7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7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7"/>
          <p:cNvSpPr/>
          <p:nvPr/>
        </p:nvSpPr>
        <p:spPr>
          <a:xfrm>
            <a:off x="6005463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7"/>
          <p:cNvSpPr/>
          <p:nvPr/>
        </p:nvSpPr>
        <p:spPr>
          <a:xfrm>
            <a:off x="3546338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7"/>
          <p:cNvSpPr/>
          <p:nvPr/>
        </p:nvSpPr>
        <p:spPr>
          <a:xfrm rot="9899732">
            <a:off x="5215942" y="6592027"/>
            <a:ext cx="378919" cy="3189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7"/>
          <p:cNvSpPr/>
          <p:nvPr/>
        </p:nvSpPr>
        <p:spPr>
          <a:xfrm rot="-9732624">
            <a:off x="4380606" y="6591919"/>
            <a:ext cx="379023" cy="3191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7"/>
          <p:cNvSpPr/>
          <p:nvPr/>
        </p:nvSpPr>
        <p:spPr>
          <a:xfrm rot="206941">
            <a:off x="3859511" y="5660262"/>
            <a:ext cx="378986" cy="3191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7"/>
          <p:cNvSpPr/>
          <p:nvPr/>
        </p:nvSpPr>
        <p:spPr>
          <a:xfrm rot="-643366">
            <a:off x="6335761" y="5576498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8">
            <a:hlinkClick r:id="rId5" action="ppaction://hlinksldjump"/>
          </p:cNvPr>
          <p:cNvSpPr/>
          <p:nvPr/>
        </p:nvSpPr>
        <p:spPr>
          <a:xfrm>
            <a:off x="6218925" y="3124500"/>
            <a:ext cx="3621000" cy="19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8">
            <a:hlinkClick r:id="" action="ppaction://hlinkshowjump?jump=nextslide"/>
          </p:cNvPr>
          <p:cNvSpPr/>
          <p:nvPr/>
        </p:nvSpPr>
        <p:spPr>
          <a:xfrm>
            <a:off x="6218925" y="1163700"/>
            <a:ext cx="3527700" cy="19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8">
            <a:hlinkClick r:id="" action="ppaction://hlinkshowjump?jump=nextslide"/>
          </p:cNvPr>
          <p:cNvSpPr/>
          <p:nvPr/>
        </p:nvSpPr>
        <p:spPr>
          <a:xfrm>
            <a:off x="6218925" y="5114125"/>
            <a:ext cx="3450000" cy="19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0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0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0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0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0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0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0"/>
          <p:cNvSpPr/>
          <p:nvPr/>
        </p:nvSpPr>
        <p:spPr>
          <a:xfrm>
            <a:off x="6005463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0"/>
          <p:cNvSpPr/>
          <p:nvPr/>
        </p:nvSpPr>
        <p:spPr>
          <a:xfrm>
            <a:off x="3546338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0"/>
          <p:cNvSpPr/>
          <p:nvPr/>
        </p:nvSpPr>
        <p:spPr>
          <a:xfrm rot="9899732">
            <a:off x="5215942" y="6592027"/>
            <a:ext cx="378919" cy="3189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0"/>
          <p:cNvSpPr/>
          <p:nvPr/>
        </p:nvSpPr>
        <p:spPr>
          <a:xfrm rot="-9732624">
            <a:off x="4380606" y="6591919"/>
            <a:ext cx="379023" cy="3191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0"/>
          <p:cNvSpPr/>
          <p:nvPr/>
        </p:nvSpPr>
        <p:spPr>
          <a:xfrm rot="206941">
            <a:off x="3859511" y="5660262"/>
            <a:ext cx="378986" cy="3191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0"/>
          <p:cNvSpPr/>
          <p:nvPr/>
        </p:nvSpPr>
        <p:spPr>
          <a:xfrm rot="-643366">
            <a:off x="6335761" y="5576498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0"/>
          <p:cNvSpPr/>
          <p:nvPr/>
        </p:nvSpPr>
        <p:spPr>
          <a:xfrm rot="8906663">
            <a:off x="5919411" y="61729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1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1">
            <a:hlinkClick r:id="" action="ppaction://hlinkshowjump?jump=nextslide"/>
          </p:cNvPr>
          <p:cNvSpPr/>
          <p:nvPr/>
        </p:nvSpPr>
        <p:spPr>
          <a:xfrm>
            <a:off x="6203400" y="1212500"/>
            <a:ext cx="3605400" cy="19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1">
            <a:hlinkClick r:id="" action="ppaction://hlinkshowjump?jump=nextslide"/>
          </p:cNvPr>
          <p:cNvSpPr/>
          <p:nvPr/>
        </p:nvSpPr>
        <p:spPr>
          <a:xfrm>
            <a:off x="6203400" y="3171150"/>
            <a:ext cx="3434400" cy="19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1">
            <a:hlinkClick r:id="rId5" action="ppaction://hlinksldjump"/>
          </p:cNvPr>
          <p:cNvSpPr/>
          <p:nvPr/>
        </p:nvSpPr>
        <p:spPr>
          <a:xfrm>
            <a:off x="6203400" y="5100750"/>
            <a:ext cx="34344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3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3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3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3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3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3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3"/>
          <p:cNvSpPr/>
          <p:nvPr/>
        </p:nvSpPr>
        <p:spPr>
          <a:xfrm>
            <a:off x="6005463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3"/>
          <p:cNvSpPr/>
          <p:nvPr/>
        </p:nvSpPr>
        <p:spPr>
          <a:xfrm>
            <a:off x="3546338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3"/>
          <p:cNvSpPr/>
          <p:nvPr/>
        </p:nvSpPr>
        <p:spPr>
          <a:xfrm rot="9899732">
            <a:off x="5215942" y="6592027"/>
            <a:ext cx="378919" cy="3189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3"/>
          <p:cNvSpPr/>
          <p:nvPr/>
        </p:nvSpPr>
        <p:spPr>
          <a:xfrm rot="-9732624">
            <a:off x="4380606" y="6591919"/>
            <a:ext cx="379023" cy="3191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3"/>
          <p:cNvSpPr/>
          <p:nvPr/>
        </p:nvSpPr>
        <p:spPr>
          <a:xfrm rot="206941">
            <a:off x="3859511" y="5660262"/>
            <a:ext cx="378986" cy="3191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3"/>
          <p:cNvSpPr/>
          <p:nvPr/>
        </p:nvSpPr>
        <p:spPr>
          <a:xfrm rot="-643366">
            <a:off x="6335761" y="5576498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53"/>
          <p:cNvSpPr/>
          <p:nvPr/>
        </p:nvSpPr>
        <p:spPr>
          <a:xfrm rot="8906663">
            <a:off x="5919411" y="61729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53"/>
          <p:cNvSpPr/>
          <p:nvPr/>
        </p:nvSpPr>
        <p:spPr>
          <a:xfrm rot="697659">
            <a:off x="3199020" y="5582110"/>
            <a:ext cx="413792" cy="3078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4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4">
            <a:hlinkClick r:id="rId5" action="ppaction://hlinksldjump"/>
          </p:cNvPr>
          <p:cNvSpPr/>
          <p:nvPr/>
        </p:nvSpPr>
        <p:spPr>
          <a:xfrm>
            <a:off x="6172300" y="1181400"/>
            <a:ext cx="3574200" cy="19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4">
            <a:hlinkClick r:id="" action="ppaction://hlinkshowjump?jump=nextslide"/>
          </p:cNvPr>
          <p:cNvSpPr/>
          <p:nvPr/>
        </p:nvSpPr>
        <p:spPr>
          <a:xfrm>
            <a:off x="6243675" y="3217775"/>
            <a:ext cx="3502800" cy="1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4">
            <a:hlinkClick r:id="" action="ppaction://hlinkshowjump?jump=nextslide"/>
          </p:cNvPr>
          <p:cNvSpPr/>
          <p:nvPr/>
        </p:nvSpPr>
        <p:spPr>
          <a:xfrm>
            <a:off x="6172300" y="5098750"/>
            <a:ext cx="3502800" cy="20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5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5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6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6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6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6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6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6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6"/>
          <p:cNvSpPr/>
          <p:nvPr/>
        </p:nvSpPr>
        <p:spPr>
          <a:xfrm>
            <a:off x="6005463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6"/>
          <p:cNvSpPr/>
          <p:nvPr/>
        </p:nvSpPr>
        <p:spPr>
          <a:xfrm>
            <a:off x="3546338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6"/>
          <p:cNvSpPr/>
          <p:nvPr/>
        </p:nvSpPr>
        <p:spPr>
          <a:xfrm rot="9899732">
            <a:off x="5215942" y="6592027"/>
            <a:ext cx="378919" cy="3189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6"/>
          <p:cNvSpPr/>
          <p:nvPr/>
        </p:nvSpPr>
        <p:spPr>
          <a:xfrm rot="-9732624">
            <a:off x="4380606" y="6591919"/>
            <a:ext cx="379023" cy="3191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6"/>
          <p:cNvSpPr/>
          <p:nvPr/>
        </p:nvSpPr>
        <p:spPr>
          <a:xfrm rot="206941">
            <a:off x="3859511" y="5660262"/>
            <a:ext cx="378986" cy="3191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6"/>
          <p:cNvSpPr/>
          <p:nvPr/>
        </p:nvSpPr>
        <p:spPr>
          <a:xfrm rot="-643366">
            <a:off x="6335761" y="5576498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6"/>
          <p:cNvSpPr/>
          <p:nvPr/>
        </p:nvSpPr>
        <p:spPr>
          <a:xfrm rot="8906663">
            <a:off x="5919411" y="61729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6"/>
          <p:cNvSpPr/>
          <p:nvPr/>
        </p:nvSpPr>
        <p:spPr>
          <a:xfrm rot="697659">
            <a:off x="3199020" y="5582110"/>
            <a:ext cx="413792" cy="3078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6"/>
          <p:cNvSpPr/>
          <p:nvPr/>
        </p:nvSpPr>
        <p:spPr>
          <a:xfrm rot="-8102399">
            <a:off x="3742182" y="617282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7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7">
            <a:hlinkClick r:id="" action="ppaction://hlinkshowjump?jump=nextslide"/>
          </p:cNvPr>
          <p:cNvSpPr/>
          <p:nvPr/>
        </p:nvSpPr>
        <p:spPr>
          <a:xfrm>
            <a:off x="6203400" y="3108950"/>
            <a:ext cx="3621000" cy="19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7">
            <a:hlinkClick r:id="rId5" action="ppaction://hlinksldjump"/>
          </p:cNvPr>
          <p:cNvSpPr/>
          <p:nvPr/>
        </p:nvSpPr>
        <p:spPr>
          <a:xfrm>
            <a:off x="6119325" y="1148150"/>
            <a:ext cx="3705000" cy="19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7">
            <a:hlinkClick r:id="" action="ppaction://hlinkshowjump?jump=nextslide"/>
          </p:cNvPr>
          <p:cNvSpPr/>
          <p:nvPr/>
        </p:nvSpPr>
        <p:spPr>
          <a:xfrm>
            <a:off x="6119325" y="5160750"/>
            <a:ext cx="3621000" cy="19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8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9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9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9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9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9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9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9"/>
          <p:cNvSpPr/>
          <p:nvPr/>
        </p:nvSpPr>
        <p:spPr>
          <a:xfrm>
            <a:off x="6005463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9"/>
          <p:cNvSpPr/>
          <p:nvPr/>
        </p:nvSpPr>
        <p:spPr>
          <a:xfrm>
            <a:off x="3546338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9"/>
          <p:cNvSpPr/>
          <p:nvPr/>
        </p:nvSpPr>
        <p:spPr>
          <a:xfrm rot="9899732">
            <a:off x="5215942" y="6592027"/>
            <a:ext cx="378919" cy="3189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9"/>
          <p:cNvSpPr/>
          <p:nvPr/>
        </p:nvSpPr>
        <p:spPr>
          <a:xfrm rot="-9732624">
            <a:off x="4380606" y="6591919"/>
            <a:ext cx="379023" cy="3191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9"/>
          <p:cNvSpPr/>
          <p:nvPr/>
        </p:nvSpPr>
        <p:spPr>
          <a:xfrm rot="206941">
            <a:off x="3859511" y="5660262"/>
            <a:ext cx="378986" cy="3191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9"/>
          <p:cNvSpPr/>
          <p:nvPr/>
        </p:nvSpPr>
        <p:spPr>
          <a:xfrm rot="-643366">
            <a:off x="6335761" y="5576498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59"/>
          <p:cNvSpPr/>
          <p:nvPr/>
        </p:nvSpPr>
        <p:spPr>
          <a:xfrm rot="8906663">
            <a:off x="5919411" y="61729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59"/>
          <p:cNvSpPr/>
          <p:nvPr/>
        </p:nvSpPr>
        <p:spPr>
          <a:xfrm rot="697659">
            <a:off x="3199020" y="5582110"/>
            <a:ext cx="413792" cy="3078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59"/>
          <p:cNvSpPr/>
          <p:nvPr/>
        </p:nvSpPr>
        <p:spPr>
          <a:xfrm rot="-8102399">
            <a:off x="3742182" y="617282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9"/>
          <p:cNvSpPr/>
          <p:nvPr/>
        </p:nvSpPr>
        <p:spPr>
          <a:xfrm rot="-7686268">
            <a:off x="3476962" y="6187327"/>
            <a:ext cx="256199" cy="19594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0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0">
            <a:hlinkClick r:id="rId5" action="ppaction://hlinksldjump"/>
          </p:cNvPr>
          <p:cNvSpPr/>
          <p:nvPr/>
        </p:nvSpPr>
        <p:spPr>
          <a:xfrm>
            <a:off x="6141200" y="3108950"/>
            <a:ext cx="3798000" cy="1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0">
            <a:hlinkClick r:id="" action="ppaction://hlinkshowjump?jump=nextslide"/>
          </p:cNvPr>
          <p:cNvSpPr/>
          <p:nvPr/>
        </p:nvSpPr>
        <p:spPr>
          <a:xfrm>
            <a:off x="6141200" y="1057050"/>
            <a:ext cx="3621000" cy="2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0">
            <a:hlinkClick r:id="" action="ppaction://hlinkshowjump?jump=nextslide"/>
          </p:cNvPr>
          <p:cNvSpPr/>
          <p:nvPr/>
        </p:nvSpPr>
        <p:spPr>
          <a:xfrm>
            <a:off x="6141200" y="5083100"/>
            <a:ext cx="3621000" cy="1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1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6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2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62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2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2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2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2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2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2"/>
          <p:cNvSpPr/>
          <p:nvPr/>
        </p:nvSpPr>
        <p:spPr>
          <a:xfrm>
            <a:off x="6005463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2"/>
          <p:cNvSpPr/>
          <p:nvPr/>
        </p:nvSpPr>
        <p:spPr>
          <a:xfrm>
            <a:off x="3546338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62"/>
          <p:cNvSpPr/>
          <p:nvPr/>
        </p:nvSpPr>
        <p:spPr>
          <a:xfrm rot="9899732">
            <a:off x="5215942" y="6592027"/>
            <a:ext cx="378919" cy="3189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2"/>
          <p:cNvSpPr/>
          <p:nvPr/>
        </p:nvSpPr>
        <p:spPr>
          <a:xfrm rot="-9732624">
            <a:off x="4380606" y="6591919"/>
            <a:ext cx="379023" cy="3191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62"/>
          <p:cNvSpPr/>
          <p:nvPr/>
        </p:nvSpPr>
        <p:spPr>
          <a:xfrm rot="206941">
            <a:off x="3859511" y="5660262"/>
            <a:ext cx="378986" cy="3191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62"/>
          <p:cNvSpPr/>
          <p:nvPr/>
        </p:nvSpPr>
        <p:spPr>
          <a:xfrm rot="-643366">
            <a:off x="6335761" y="5576498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62"/>
          <p:cNvSpPr/>
          <p:nvPr/>
        </p:nvSpPr>
        <p:spPr>
          <a:xfrm rot="8906663">
            <a:off x="5919411" y="61729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62"/>
          <p:cNvSpPr/>
          <p:nvPr/>
        </p:nvSpPr>
        <p:spPr>
          <a:xfrm rot="697659">
            <a:off x="3199020" y="5582110"/>
            <a:ext cx="413792" cy="3078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62"/>
          <p:cNvSpPr/>
          <p:nvPr/>
        </p:nvSpPr>
        <p:spPr>
          <a:xfrm rot="-8102399">
            <a:off x="3742182" y="617282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62"/>
          <p:cNvSpPr/>
          <p:nvPr/>
        </p:nvSpPr>
        <p:spPr>
          <a:xfrm rot="-7686268">
            <a:off x="3476962" y="6187327"/>
            <a:ext cx="256199" cy="19594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2"/>
          <p:cNvSpPr/>
          <p:nvPr/>
        </p:nvSpPr>
        <p:spPr>
          <a:xfrm rot="7594486">
            <a:off x="6240714" y="6090983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3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63">
            <a:hlinkClick r:id="" action="ppaction://hlinkshowjump?jump=nextslide"/>
          </p:cNvPr>
          <p:cNvSpPr/>
          <p:nvPr/>
        </p:nvSpPr>
        <p:spPr>
          <a:xfrm>
            <a:off x="6141225" y="3170150"/>
            <a:ext cx="3651900" cy="1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63">
            <a:hlinkClick r:id="rId5" action="ppaction://hlinksldjump"/>
          </p:cNvPr>
          <p:cNvSpPr/>
          <p:nvPr/>
        </p:nvSpPr>
        <p:spPr>
          <a:xfrm>
            <a:off x="6141225" y="1212500"/>
            <a:ext cx="3558600" cy="19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63">
            <a:hlinkClick r:id="" action="ppaction://hlinkshowjump?jump=nextslide"/>
          </p:cNvPr>
          <p:cNvSpPr/>
          <p:nvPr/>
        </p:nvSpPr>
        <p:spPr>
          <a:xfrm>
            <a:off x="6141225" y="5148525"/>
            <a:ext cx="3558600" cy="19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4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64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5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65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5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5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5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5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5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65"/>
          <p:cNvSpPr/>
          <p:nvPr/>
        </p:nvSpPr>
        <p:spPr>
          <a:xfrm>
            <a:off x="6005463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65"/>
          <p:cNvSpPr/>
          <p:nvPr/>
        </p:nvSpPr>
        <p:spPr>
          <a:xfrm>
            <a:off x="3546338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5"/>
          <p:cNvSpPr/>
          <p:nvPr/>
        </p:nvSpPr>
        <p:spPr>
          <a:xfrm rot="9899732">
            <a:off x="5215942" y="6592027"/>
            <a:ext cx="378919" cy="3189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65"/>
          <p:cNvSpPr/>
          <p:nvPr/>
        </p:nvSpPr>
        <p:spPr>
          <a:xfrm rot="-9732624">
            <a:off x="4380606" y="6591919"/>
            <a:ext cx="379023" cy="3191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65"/>
          <p:cNvSpPr/>
          <p:nvPr/>
        </p:nvSpPr>
        <p:spPr>
          <a:xfrm rot="206941">
            <a:off x="3859511" y="5660262"/>
            <a:ext cx="378986" cy="3191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65"/>
          <p:cNvSpPr/>
          <p:nvPr/>
        </p:nvSpPr>
        <p:spPr>
          <a:xfrm rot="-643366">
            <a:off x="6335761" y="5576498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65"/>
          <p:cNvSpPr/>
          <p:nvPr/>
        </p:nvSpPr>
        <p:spPr>
          <a:xfrm rot="8906663">
            <a:off x="5919411" y="61729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65"/>
          <p:cNvSpPr/>
          <p:nvPr/>
        </p:nvSpPr>
        <p:spPr>
          <a:xfrm rot="697659">
            <a:off x="3199020" y="5582110"/>
            <a:ext cx="413792" cy="3078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5"/>
          <p:cNvSpPr/>
          <p:nvPr/>
        </p:nvSpPr>
        <p:spPr>
          <a:xfrm rot="-8102399">
            <a:off x="3742182" y="617282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5"/>
          <p:cNvSpPr/>
          <p:nvPr/>
        </p:nvSpPr>
        <p:spPr>
          <a:xfrm rot="-7686268">
            <a:off x="3476962" y="6187327"/>
            <a:ext cx="256199" cy="19594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5"/>
          <p:cNvSpPr/>
          <p:nvPr/>
        </p:nvSpPr>
        <p:spPr>
          <a:xfrm rot="7594486">
            <a:off x="6240714" y="6090983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5"/>
          <p:cNvSpPr/>
          <p:nvPr/>
        </p:nvSpPr>
        <p:spPr>
          <a:xfrm rot="169711">
            <a:off x="4436904" y="5708244"/>
            <a:ext cx="303970" cy="416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6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66">
            <a:hlinkClick r:id="" action="ppaction://hlinkshowjump?jump=nextslide"/>
          </p:cNvPr>
          <p:cNvSpPr/>
          <p:nvPr/>
        </p:nvSpPr>
        <p:spPr>
          <a:xfrm>
            <a:off x="6187850" y="1134775"/>
            <a:ext cx="3667500" cy="19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66">
            <a:hlinkClick r:id="" action="ppaction://hlinkshowjump?jump=nextslide"/>
          </p:cNvPr>
          <p:cNvSpPr/>
          <p:nvPr/>
        </p:nvSpPr>
        <p:spPr>
          <a:xfrm>
            <a:off x="6187850" y="3124400"/>
            <a:ext cx="3543300" cy="19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6">
            <a:hlinkClick r:id="rId5" action="ppaction://hlinksldjump"/>
          </p:cNvPr>
          <p:cNvSpPr/>
          <p:nvPr/>
        </p:nvSpPr>
        <p:spPr>
          <a:xfrm>
            <a:off x="6187850" y="5020975"/>
            <a:ext cx="3543300" cy="20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7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7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8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68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8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68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8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8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8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8"/>
          <p:cNvSpPr/>
          <p:nvPr/>
        </p:nvSpPr>
        <p:spPr>
          <a:xfrm>
            <a:off x="6005463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8"/>
          <p:cNvSpPr/>
          <p:nvPr/>
        </p:nvSpPr>
        <p:spPr>
          <a:xfrm>
            <a:off x="3546338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68"/>
          <p:cNvSpPr/>
          <p:nvPr/>
        </p:nvSpPr>
        <p:spPr>
          <a:xfrm rot="9899732">
            <a:off x="5215942" y="6592027"/>
            <a:ext cx="378919" cy="3189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68"/>
          <p:cNvSpPr/>
          <p:nvPr/>
        </p:nvSpPr>
        <p:spPr>
          <a:xfrm rot="-9732624">
            <a:off x="4380606" y="6591919"/>
            <a:ext cx="379023" cy="3191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68"/>
          <p:cNvSpPr/>
          <p:nvPr/>
        </p:nvSpPr>
        <p:spPr>
          <a:xfrm rot="206941">
            <a:off x="3859511" y="5660262"/>
            <a:ext cx="378986" cy="3191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68"/>
          <p:cNvSpPr/>
          <p:nvPr/>
        </p:nvSpPr>
        <p:spPr>
          <a:xfrm rot="-643366">
            <a:off x="6335761" y="5576498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68"/>
          <p:cNvSpPr/>
          <p:nvPr/>
        </p:nvSpPr>
        <p:spPr>
          <a:xfrm rot="8906663">
            <a:off x="5919411" y="61729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68"/>
          <p:cNvSpPr/>
          <p:nvPr/>
        </p:nvSpPr>
        <p:spPr>
          <a:xfrm rot="697659">
            <a:off x="3199020" y="5582110"/>
            <a:ext cx="413792" cy="3078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8"/>
          <p:cNvSpPr/>
          <p:nvPr/>
        </p:nvSpPr>
        <p:spPr>
          <a:xfrm rot="-8102399">
            <a:off x="3742182" y="617282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8"/>
          <p:cNvSpPr/>
          <p:nvPr/>
        </p:nvSpPr>
        <p:spPr>
          <a:xfrm rot="-7686268">
            <a:off x="3476962" y="6187327"/>
            <a:ext cx="256199" cy="19594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68"/>
          <p:cNvSpPr/>
          <p:nvPr/>
        </p:nvSpPr>
        <p:spPr>
          <a:xfrm rot="7594486">
            <a:off x="6240714" y="6090983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68"/>
          <p:cNvSpPr/>
          <p:nvPr/>
        </p:nvSpPr>
        <p:spPr>
          <a:xfrm rot="169711">
            <a:off x="4436904" y="5708244"/>
            <a:ext cx="303970" cy="416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8"/>
          <p:cNvSpPr/>
          <p:nvPr/>
        </p:nvSpPr>
        <p:spPr>
          <a:xfrm rot="-183263">
            <a:off x="5669212" y="5611803"/>
            <a:ext cx="304032" cy="41609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9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69">
            <a:hlinkClick r:id="rId5" action="ppaction://hlinksldjump"/>
          </p:cNvPr>
          <p:cNvSpPr/>
          <p:nvPr/>
        </p:nvSpPr>
        <p:spPr>
          <a:xfrm>
            <a:off x="6187850" y="1150325"/>
            <a:ext cx="36519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69">
            <a:hlinkClick r:id="" action="ppaction://hlinkshowjump?jump=nextslide"/>
          </p:cNvPr>
          <p:cNvSpPr/>
          <p:nvPr/>
        </p:nvSpPr>
        <p:spPr>
          <a:xfrm>
            <a:off x="6187850" y="3064325"/>
            <a:ext cx="36519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69">
            <a:hlinkClick r:id="" action="ppaction://hlinkshowjump?jump=nextslide"/>
          </p:cNvPr>
          <p:cNvSpPr/>
          <p:nvPr/>
        </p:nvSpPr>
        <p:spPr>
          <a:xfrm>
            <a:off x="6187850" y="5085275"/>
            <a:ext cx="35742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0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0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1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71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71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71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71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71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1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1"/>
          <p:cNvSpPr/>
          <p:nvPr/>
        </p:nvSpPr>
        <p:spPr>
          <a:xfrm>
            <a:off x="6005463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71"/>
          <p:cNvSpPr/>
          <p:nvPr/>
        </p:nvSpPr>
        <p:spPr>
          <a:xfrm>
            <a:off x="3546338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71"/>
          <p:cNvSpPr/>
          <p:nvPr/>
        </p:nvSpPr>
        <p:spPr>
          <a:xfrm rot="9899732">
            <a:off x="5215942" y="6592027"/>
            <a:ext cx="378919" cy="3189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71"/>
          <p:cNvSpPr/>
          <p:nvPr/>
        </p:nvSpPr>
        <p:spPr>
          <a:xfrm rot="-9732624">
            <a:off x="4380606" y="6591919"/>
            <a:ext cx="379023" cy="3191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71"/>
          <p:cNvSpPr/>
          <p:nvPr/>
        </p:nvSpPr>
        <p:spPr>
          <a:xfrm rot="206941">
            <a:off x="3859511" y="5660262"/>
            <a:ext cx="378986" cy="3191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71"/>
          <p:cNvSpPr/>
          <p:nvPr/>
        </p:nvSpPr>
        <p:spPr>
          <a:xfrm rot="-643366">
            <a:off x="6335761" y="5576498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71"/>
          <p:cNvSpPr/>
          <p:nvPr/>
        </p:nvSpPr>
        <p:spPr>
          <a:xfrm rot="8906663">
            <a:off x="5919411" y="61729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1"/>
          <p:cNvSpPr/>
          <p:nvPr/>
        </p:nvSpPr>
        <p:spPr>
          <a:xfrm rot="697659">
            <a:off x="3199020" y="5582110"/>
            <a:ext cx="413792" cy="3078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71"/>
          <p:cNvSpPr/>
          <p:nvPr/>
        </p:nvSpPr>
        <p:spPr>
          <a:xfrm rot="-8102399">
            <a:off x="3742182" y="617282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71"/>
          <p:cNvSpPr/>
          <p:nvPr/>
        </p:nvSpPr>
        <p:spPr>
          <a:xfrm rot="-7686268">
            <a:off x="3476962" y="6187327"/>
            <a:ext cx="256199" cy="19594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71"/>
          <p:cNvSpPr/>
          <p:nvPr/>
        </p:nvSpPr>
        <p:spPr>
          <a:xfrm rot="7594486">
            <a:off x="6240714" y="6090983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71"/>
          <p:cNvSpPr/>
          <p:nvPr/>
        </p:nvSpPr>
        <p:spPr>
          <a:xfrm rot="169711">
            <a:off x="4436904" y="5708244"/>
            <a:ext cx="303970" cy="416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71"/>
          <p:cNvSpPr/>
          <p:nvPr/>
        </p:nvSpPr>
        <p:spPr>
          <a:xfrm rot="-183263">
            <a:off x="5669212" y="5611803"/>
            <a:ext cx="304032" cy="41609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71"/>
          <p:cNvSpPr/>
          <p:nvPr/>
        </p:nvSpPr>
        <p:spPr>
          <a:xfrm rot="387844">
            <a:off x="4242477" y="5668912"/>
            <a:ext cx="183869" cy="3018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>
            <a:hlinkClick r:id="" action="ppaction://hlinkshowjump?jump=nextslide"/>
          </p:cNvPr>
          <p:cNvSpPr/>
          <p:nvPr/>
        </p:nvSpPr>
        <p:spPr>
          <a:xfrm>
            <a:off x="6218950" y="5067600"/>
            <a:ext cx="3527700" cy="19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>
            <a:hlinkClick r:id="rId5" action="ppaction://hlinksldjump"/>
          </p:cNvPr>
          <p:cNvSpPr/>
          <p:nvPr/>
        </p:nvSpPr>
        <p:spPr>
          <a:xfrm>
            <a:off x="6218950" y="1212500"/>
            <a:ext cx="3527700" cy="1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>
            <a:hlinkClick r:id="" action="ppaction://hlinkshowjump?jump=nextslide"/>
          </p:cNvPr>
          <p:cNvSpPr/>
          <p:nvPr/>
        </p:nvSpPr>
        <p:spPr>
          <a:xfrm>
            <a:off x="6110750" y="3200100"/>
            <a:ext cx="3527700" cy="1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2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72">
            <a:hlinkClick r:id="" action="ppaction://hlinkshowjump?jump=nextslide"/>
          </p:cNvPr>
          <p:cNvSpPr/>
          <p:nvPr/>
        </p:nvSpPr>
        <p:spPr>
          <a:xfrm>
            <a:off x="6187850" y="1150325"/>
            <a:ext cx="3574200" cy="1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72">
            <a:hlinkClick r:id="" action="ppaction://hlinkshowjump?jump=nextslide"/>
          </p:cNvPr>
          <p:cNvSpPr/>
          <p:nvPr/>
        </p:nvSpPr>
        <p:spPr>
          <a:xfrm>
            <a:off x="6187850" y="5145275"/>
            <a:ext cx="3372300" cy="1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72">
            <a:hlinkClick r:id="rId5" action="ppaction://hlinksldjump"/>
          </p:cNvPr>
          <p:cNvSpPr/>
          <p:nvPr/>
        </p:nvSpPr>
        <p:spPr>
          <a:xfrm>
            <a:off x="6187850" y="3095525"/>
            <a:ext cx="36366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3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7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4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7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74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4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74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74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74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74"/>
          <p:cNvSpPr/>
          <p:nvPr/>
        </p:nvSpPr>
        <p:spPr>
          <a:xfrm>
            <a:off x="6005463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74"/>
          <p:cNvSpPr/>
          <p:nvPr/>
        </p:nvSpPr>
        <p:spPr>
          <a:xfrm>
            <a:off x="3546338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74"/>
          <p:cNvSpPr/>
          <p:nvPr/>
        </p:nvSpPr>
        <p:spPr>
          <a:xfrm rot="9899732">
            <a:off x="5215942" y="6592027"/>
            <a:ext cx="378919" cy="3189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74"/>
          <p:cNvSpPr/>
          <p:nvPr/>
        </p:nvSpPr>
        <p:spPr>
          <a:xfrm rot="-9732624">
            <a:off x="4380606" y="6591919"/>
            <a:ext cx="379023" cy="3191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4"/>
          <p:cNvSpPr/>
          <p:nvPr/>
        </p:nvSpPr>
        <p:spPr>
          <a:xfrm rot="206941">
            <a:off x="3859511" y="5660262"/>
            <a:ext cx="378986" cy="3191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4"/>
          <p:cNvSpPr/>
          <p:nvPr/>
        </p:nvSpPr>
        <p:spPr>
          <a:xfrm rot="-643366">
            <a:off x="6335761" y="5576498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4"/>
          <p:cNvSpPr/>
          <p:nvPr/>
        </p:nvSpPr>
        <p:spPr>
          <a:xfrm rot="8906663">
            <a:off x="5919411" y="61729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4"/>
          <p:cNvSpPr/>
          <p:nvPr/>
        </p:nvSpPr>
        <p:spPr>
          <a:xfrm rot="697659">
            <a:off x="3199020" y="5582110"/>
            <a:ext cx="413792" cy="3078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4"/>
          <p:cNvSpPr/>
          <p:nvPr/>
        </p:nvSpPr>
        <p:spPr>
          <a:xfrm rot="-8102399">
            <a:off x="3742182" y="617282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74"/>
          <p:cNvSpPr/>
          <p:nvPr/>
        </p:nvSpPr>
        <p:spPr>
          <a:xfrm rot="-7686268">
            <a:off x="3476962" y="6187327"/>
            <a:ext cx="256199" cy="19594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74"/>
          <p:cNvSpPr/>
          <p:nvPr/>
        </p:nvSpPr>
        <p:spPr>
          <a:xfrm rot="7594486">
            <a:off x="6240714" y="6090983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74"/>
          <p:cNvSpPr/>
          <p:nvPr/>
        </p:nvSpPr>
        <p:spPr>
          <a:xfrm rot="169711">
            <a:off x="4436904" y="5708244"/>
            <a:ext cx="303970" cy="416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74"/>
          <p:cNvSpPr/>
          <p:nvPr/>
        </p:nvSpPr>
        <p:spPr>
          <a:xfrm rot="-183263">
            <a:off x="5669212" y="5611803"/>
            <a:ext cx="304032" cy="41609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4"/>
          <p:cNvSpPr/>
          <p:nvPr/>
        </p:nvSpPr>
        <p:spPr>
          <a:xfrm rot="387844">
            <a:off x="4242477" y="5668912"/>
            <a:ext cx="183869" cy="3018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74"/>
          <p:cNvSpPr/>
          <p:nvPr/>
        </p:nvSpPr>
        <p:spPr>
          <a:xfrm rot="5608">
            <a:off x="5403789" y="5668944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5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5">
            <a:hlinkClick r:id="rId5" action="ppaction://hlinksldjump"/>
          </p:cNvPr>
          <p:cNvSpPr/>
          <p:nvPr/>
        </p:nvSpPr>
        <p:spPr>
          <a:xfrm>
            <a:off x="6203375" y="1196950"/>
            <a:ext cx="35433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75">
            <a:hlinkClick r:id="" action="ppaction://hlinkshowjump?jump=nextslide"/>
          </p:cNvPr>
          <p:cNvSpPr/>
          <p:nvPr/>
        </p:nvSpPr>
        <p:spPr>
          <a:xfrm>
            <a:off x="6203375" y="3110950"/>
            <a:ext cx="3543300" cy="19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75">
            <a:hlinkClick r:id="" action="ppaction://hlinkshowjump?jump=nextslide"/>
          </p:cNvPr>
          <p:cNvSpPr/>
          <p:nvPr/>
        </p:nvSpPr>
        <p:spPr>
          <a:xfrm>
            <a:off x="6203375" y="5098750"/>
            <a:ext cx="35433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6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7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7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7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77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7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77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77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77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77"/>
          <p:cNvSpPr/>
          <p:nvPr/>
        </p:nvSpPr>
        <p:spPr>
          <a:xfrm>
            <a:off x="6005463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77"/>
          <p:cNvSpPr/>
          <p:nvPr/>
        </p:nvSpPr>
        <p:spPr>
          <a:xfrm>
            <a:off x="3546338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77"/>
          <p:cNvSpPr/>
          <p:nvPr/>
        </p:nvSpPr>
        <p:spPr>
          <a:xfrm rot="9899732">
            <a:off x="5215942" y="6592027"/>
            <a:ext cx="378919" cy="3189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77"/>
          <p:cNvSpPr/>
          <p:nvPr/>
        </p:nvSpPr>
        <p:spPr>
          <a:xfrm rot="-9732624">
            <a:off x="4380606" y="6591919"/>
            <a:ext cx="379023" cy="3191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77"/>
          <p:cNvSpPr/>
          <p:nvPr/>
        </p:nvSpPr>
        <p:spPr>
          <a:xfrm rot="206941">
            <a:off x="3859511" y="5660262"/>
            <a:ext cx="378986" cy="3191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77"/>
          <p:cNvSpPr/>
          <p:nvPr/>
        </p:nvSpPr>
        <p:spPr>
          <a:xfrm rot="-643366">
            <a:off x="6335761" y="5576498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77"/>
          <p:cNvSpPr/>
          <p:nvPr/>
        </p:nvSpPr>
        <p:spPr>
          <a:xfrm rot="8906663">
            <a:off x="5919411" y="61729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77"/>
          <p:cNvSpPr/>
          <p:nvPr/>
        </p:nvSpPr>
        <p:spPr>
          <a:xfrm rot="697659">
            <a:off x="3199020" y="5582110"/>
            <a:ext cx="413792" cy="3078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77"/>
          <p:cNvSpPr/>
          <p:nvPr/>
        </p:nvSpPr>
        <p:spPr>
          <a:xfrm rot="-8102399">
            <a:off x="3742182" y="617282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77"/>
          <p:cNvSpPr/>
          <p:nvPr/>
        </p:nvSpPr>
        <p:spPr>
          <a:xfrm rot="-7686268">
            <a:off x="3476962" y="6187327"/>
            <a:ext cx="256199" cy="19594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77"/>
          <p:cNvSpPr/>
          <p:nvPr/>
        </p:nvSpPr>
        <p:spPr>
          <a:xfrm rot="7594486">
            <a:off x="6240714" y="6090983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77"/>
          <p:cNvSpPr/>
          <p:nvPr/>
        </p:nvSpPr>
        <p:spPr>
          <a:xfrm rot="169711">
            <a:off x="4436904" y="5708244"/>
            <a:ext cx="303970" cy="416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77"/>
          <p:cNvSpPr/>
          <p:nvPr/>
        </p:nvSpPr>
        <p:spPr>
          <a:xfrm rot="-183263">
            <a:off x="5669212" y="5611803"/>
            <a:ext cx="304032" cy="41609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77"/>
          <p:cNvSpPr/>
          <p:nvPr/>
        </p:nvSpPr>
        <p:spPr>
          <a:xfrm rot="387844">
            <a:off x="4242477" y="5668912"/>
            <a:ext cx="183869" cy="3018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77"/>
          <p:cNvSpPr/>
          <p:nvPr/>
        </p:nvSpPr>
        <p:spPr>
          <a:xfrm rot="5608">
            <a:off x="5403789" y="5668944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77"/>
          <p:cNvSpPr/>
          <p:nvPr/>
        </p:nvSpPr>
        <p:spPr>
          <a:xfrm rot="5608">
            <a:off x="5577339" y="5668944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8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78">
            <a:hlinkClick r:id="" action="ppaction://hlinkshowjump?jump=nextslide"/>
          </p:cNvPr>
          <p:cNvSpPr/>
          <p:nvPr/>
        </p:nvSpPr>
        <p:spPr>
          <a:xfrm>
            <a:off x="6172300" y="1181400"/>
            <a:ext cx="3621000" cy="1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78">
            <a:hlinkClick r:id="rId5" action="ppaction://hlinksldjump"/>
          </p:cNvPr>
          <p:cNvSpPr/>
          <p:nvPr/>
        </p:nvSpPr>
        <p:spPr>
          <a:xfrm>
            <a:off x="6172300" y="5129750"/>
            <a:ext cx="3480900" cy="1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78">
            <a:hlinkClick r:id="" action="ppaction://hlinkshowjump?jump=nextslide"/>
          </p:cNvPr>
          <p:cNvSpPr/>
          <p:nvPr/>
        </p:nvSpPr>
        <p:spPr>
          <a:xfrm>
            <a:off x="6172300" y="3126600"/>
            <a:ext cx="3621000" cy="20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9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7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0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8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80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80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0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80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80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0"/>
          <p:cNvSpPr/>
          <p:nvPr/>
        </p:nvSpPr>
        <p:spPr>
          <a:xfrm>
            <a:off x="6005463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80"/>
          <p:cNvSpPr/>
          <p:nvPr/>
        </p:nvSpPr>
        <p:spPr>
          <a:xfrm>
            <a:off x="3546338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80"/>
          <p:cNvSpPr/>
          <p:nvPr/>
        </p:nvSpPr>
        <p:spPr>
          <a:xfrm rot="9899732">
            <a:off x="5215942" y="6592027"/>
            <a:ext cx="378919" cy="3189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80"/>
          <p:cNvSpPr/>
          <p:nvPr/>
        </p:nvSpPr>
        <p:spPr>
          <a:xfrm rot="-9732624">
            <a:off x="4380606" y="6591919"/>
            <a:ext cx="379023" cy="3191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0"/>
          <p:cNvSpPr/>
          <p:nvPr/>
        </p:nvSpPr>
        <p:spPr>
          <a:xfrm rot="206941">
            <a:off x="3859511" y="5660262"/>
            <a:ext cx="378986" cy="3191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80"/>
          <p:cNvSpPr/>
          <p:nvPr/>
        </p:nvSpPr>
        <p:spPr>
          <a:xfrm rot="-643366">
            <a:off x="6335761" y="5576498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80"/>
          <p:cNvSpPr/>
          <p:nvPr/>
        </p:nvSpPr>
        <p:spPr>
          <a:xfrm rot="8906663">
            <a:off x="5919411" y="61729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80"/>
          <p:cNvSpPr/>
          <p:nvPr/>
        </p:nvSpPr>
        <p:spPr>
          <a:xfrm rot="697659">
            <a:off x="3199020" y="5582110"/>
            <a:ext cx="413792" cy="3078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80"/>
          <p:cNvSpPr/>
          <p:nvPr/>
        </p:nvSpPr>
        <p:spPr>
          <a:xfrm rot="-8102399">
            <a:off x="3742182" y="617282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0"/>
          <p:cNvSpPr/>
          <p:nvPr/>
        </p:nvSpPr>
        <p:spPr>
          <a:xfrm rot="-7686268">
            <a:off x="3476962" y="6187327"/>
            <a:ext cx="256199" cy="19594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0"/>
          <p:cNvSpPr/>
          <p:nvPr/>
        </p:nvSpPr>
        <p:spPr>
          <a:xfrm rot="7594486">
            <a:off x="6240714" y="6090983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80"/>
          <p:cNvSpPr/>
          <p:nvPr/>
        </p:nvSpPr>
        <p:spPr>
          <a:xfrm rot="169711">
            <a:off x="4436904" y="5708244"/>
            <a:ext cx="303970" cy="416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80"/>
          <p:cNvSpPr/>
          <p:nvPr/>
        </p:nvSpPr>
        <p:spPr>
          <a:xfrm rot="-183263">
            <a:off x="5669212" y="5611803"/>
            <a:ext cx="304032" cy="41609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0"/>
          <p:cNvSpPr/>
          <p:nvPr/>
        </p:nvSpPr>
        <p:spPr>
          <a:xfrm rot="387844">
            <a:off x="4242477" y="5668912"/>
            <a:ext cx="183869" cy="3018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80"/>
          <p:cNvSpPr/>
          <p:nvPr/>
        </p:nvSpPr>
        <p:spPr>
          <a:xfrm rot="5608">
            <a:off x="5403789" y="5668944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80"/>
          <p:cNvSpPr/>
          <p:nvPr/>
        </p:nvSpPr>
        <p:spPr>
          <a:xfrm rot="5608">
            <a:off x="5577339" y="5668944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80"/>
          <p:cNvSpPr/>
          <p:nvPr/>
        </p:nvSpPr>
        <p:spPr>
          <a:xfrm rot="-9775485">
            <a:off x="4242367" y="6541854"/>
            <a:ext cx="183907" cy="3016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1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1">
            <a:hlinkClick r:id="rId5" action="ppaction://hlinksldjump"/>
          </p:cNvPr>
          <p:cNvSpPr/>
          <p:nvPr/>
        </p:nvSpPr>
        <p:spPr>
          <a:xfrm>
            <a:off x="6094575" y="3124500"/>
            <a:ext cx="3844800" cy="19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81">
            <a:hlinkClick r:id="" action="ppaction://hlinkshowjump?jump=nextslide"/>
          </p:cNvPr>
          <p:cNvSpPr/>
          <p:nvPr/>
        </p:nvSpPr>
        <p:spPr>
          <a:xfrm>
            <a:off x="6094575" y="1163700"/>
            <a:ext cx="3496500" cy="19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81">
            <a:hlinkClick r:id="" action="ppaction://hlinkshowjump?jump=nextslide"/>
          </p:cNvPr>
          <p:cNvSpPr/>
          <p:nvPr/>
        </p:nvSpPr>
        <p:spPr>
          <a:xfrm>
            <a:off x="6094575" y="5085300"/>
            <a:ext cx="36831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82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83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8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83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83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83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83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83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83"/>
          <p:cNvSpPr/>
          <p:nvPr/>
        </p:nvSpPr>
        <p:spPr>
          <a:xfrm>
            <a:off x="6005463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83"/>
          <p:cNvSpPr/>
          <p:nvPr/>
        </p:nvSpPr>
        <p:spPr>
          <a:xfrm>
            <a:off x="3546338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83"/>
          <p:cNvSpPr/>
          <p:nvPr/>
        </p:nvSpPr>
        <p:spPr>
          <a:xfrm rot="9899732">
            <a:off x="5215942" y="6592027"/>
            <a:ext cx="378919" cy="3189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83"/>
          <p:cNvSpPr/>
          <p:nvPr/>
        </p:nvSpPr>
        <p:spPr>
          <a:xfrm rot="-9732624">
            <a:off x="4380606" y="6591919"/>
            <a:ext cx="379023" cy="3191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83"/>
          <p:cNvSpPr/>
          <p:nvPr/>
        </p:nvSpPr>
        <p:spPr>
          <a:xfrm rot="206941">
            <a:off x="3859511" y="5660262"/>
            <a:ext cx="378986" cy="3191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83"/>
          <p:cNvSpPr/>
          <p:nvPr/>
        </p:nvSpPr>
        <p:spPr>
          <a:xfrm rot="-643366">
            <a:off x="6335761" y="5576498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83"/>
          <p:cNvSpPr/>
          <p:nvPr/>
        </p:nvSpPr>
        <p:spPr>
          <a:xfrm rot="8906663">
            <a:off x="5919411" y="61729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83"/>
          <p:cNvSpPr/>
          <p:nvPr/>
        </p:nvSpPr>
        <p:spPr>
          <a:xfrm rot="697659">
            <a:off x="3199020" y="5582110"/>
            <a:ext cx="413792" cy="3078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83"/>
          <p:cNvSpPr/>
          <p:nvPr/>
        </p:nvSpPr>
        <p:spPr>
          <a:xfrm rot="-8102399">
            <a:off x="3742182" y="617282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83"/>
          <p:cNvSpPr/>
          <p:nvPr/>
        </p:nvSpPr>
        <p:spPr>
          <a:xfrm rot="-7686268">
            <a:off x="3476962" y="6187327"/>
            <a:ext cx="256199" cy="19594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83"/>
          <p:cNvSpPr/>
          <p:nvPr/>
        </p:nvSpPr>
        <p:spPr>
          <a:xfrm rot="7594486">
            <a:off x="6240714" y="6090983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83"/>
          <p:cNvSpPr/>
          <p:nvPr/>
        </p:nvSpPr>
        <p:spPr>
          <a:xfrm rot="169711">
            <a:off x="4436904" y="5708244"/>
            <a:ext cx="303970" cy="416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83"/>
          <p:cNvSpPr/>
          <p:nvPr/>
        </p:nvSpPr>
        <p:spPr>
          <a:xfrm rot="-183263">
            <a:off x="5669212" y="5611803"/>
            <a:ext cx="304032" cy="41609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83"/>
          <p:cNvSpPr/>
          <p:nvPr/>
        </p:nvSpPr>
        <p:spPr>
          <a:xfrm rot="387844">
            <a:off x="4242477" y="5668912"/>
            <a:ext cx="183869" cy="3018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83"/>
          <p:cNvSpPr/>
          <p:nvPr/>
        </p:nvSpPr>
        <p:spPr>
          <a:xfrm rot="5608">
            <a:off x="5403789" y="5668944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3"/>
          <p:cNvSpPr/>
          <p:nvPr/>
        </p:nvSpPr>
        <p:spPr>
          <a:xfrm rot="5608">
            <a:off x="5577339" y="5668944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83"/>
          <p:cNvSpPr/>
          <p:nvPr/>
        </p:nvSpPr>
        <p:spPr>
          <a:xfrm rot="-9775485">
            <a:off x="4242367" y="6541854"/>
            <a:ext cx="183907" cy="3016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83"/>
          <p:cNvSpPr/>
          <p:nvPr/>
        </p:nvSpPr>
        <p:spPr>
          <a:xfrm rot="-10395445">
            <a:off x="4731561" y="6657740"/>
            <a:ext cx="183972" cy="30164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84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84">
            <a:hlinkClick r:id="" action="ppaction://hlinkshowjump?jump=nextslide"/>
          </p:cNvPr>
          <p:cNvSpPr/>
          <p:nvPr/>
        </p:nvSpPr>
        <p:spPr>
          <a:xfrm>
            <a:off x="6125675" y="3140050"/>
            <a:ext cx="3636300" cy="1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84">
            <a:hlinkClick r:id="rId5" action="ppaction://hlinksldjump"/>
          </p:cNvPr>
          <p:cNvSpPr/>
          <p:nvPr/>
        </p:nvSpPr>
        <p:spPr>
          <a:xfrm>
            <a:off x="6212575" y="1194850"/>
            <a:ext cx="3549300" cy="1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84">
            <a:hlinkClick r:id="" action="ppaction://hlinkshowjump?jump=nextslide"/>
          </p:cNvPr>
          <p:cNvSpPr/>
          <p:nvPr/>
        </p:nvSpPr>
        <p:spPr>
          <a:xfrm>
            <a:off x="6212575" y="5085250"/>
            <a:ext cx="3456300" cy="21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85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8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6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8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86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86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86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86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86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86"/>
          <p:cNvSpPr/>
          <p:nvPr/>
        </p:nvSpPr>
        <p:spPr>
          <a:xfrm>
            <a:off x="6005463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86"/>
          <p:cNvSpPr/>
          <p:nvPr/>
        </p:nvSpPr>
        <p:spPr>
          <a:xfrm>
            <a:off x="3546338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86"/>
          <p:cNvSpPr/>
          <p:nvPr/>
        </p:nvSpPr>
        <p:spPr>
          <a:xfrm rot="9899732">
            <a:off x="5215942" y="6592027"/>
            <a:ext cx="378919" cy="3189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86"/>
          <p:cNvSpPr/>
          <p:nvPr/>
        </p:nvSpPr>
        <p:spPr>
          <a:xfrm rot="-9732624">
            <a:off x="4380606" y="6591919"/>
            <a:ext cx="379023" cy="3191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86"/>
          <p:cNvSpPr/>
          <p:nvPr/>
        </p:nvSpPr>
        <p:spPr>
          <a:xfrm rot="206941">
            <a:off x="3859511" y="5660262"/>
            <a:ext cx="378986" cy="3191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86"/>
          <p:cNvSpPr/>
          <p:nvPr/>
        </p:nvSpPr>
        <p:spPr>
          <a:xfrm rot="-643366">
            <a:off x="6335761" y="5576498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86"/>
          <p:cNvSpPr/>
          <p:nvPr/>
        </p:nvSpPr>
        <p:spPr>
          <a:xfrm rot="8906663">
            <a:off x="5919411" y="61729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86"/>
          <p:cNvSpPr/>
          <p:nvPr/>
        </p:nvSpPr>
        <p:spPr>
          <a:xfrm rot="697659">
            <a:off x="3199020" y="5582110"/>
            <a:ext cx="413792" cy="3078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86"/>
          <p:cNvSpPr/>
          <p:nvPr/>
        </p:nvSpPr>
        <p:spPr>
          <a:xfrm rot="-8102399">
            <a:off x="3742182" y="617282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86"/>
          <p:cNvSpPr/>
          <p:nvPr/>
        </p:nvSpPr>
        <p:spPr>
          <a:xfrm rot="-7686268">
            <a:off x="3476962" y="6187327"/>
            <a:ext cx="256199" cy="19594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86"/>
          <p:cNvSpPr/>
          <p:nvPr/>
        </p:nvSpPr>
        <p:spPr>
          <a:xfrm rot="7594486">
            <a:off x="6240714" y="6090983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86"/>
          <p:cNvSpPr/>
          <p:nvPr/>
        </p:nvSpPr>
        <p:spPr>
          <a:xfrm rot="169711">
            <a:off x="4436904" y="5708244"/>
            <a:ext cx="303970" cy="416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86"/>
          <p:cNvSpPr/>
          <p:nvPr/>
        </p:nvSpPr>
        <p:spPr>
          <a:xfrm rot="-183263">
            <a:off x="5669212" y="5611803"/>
            <a:ext cx="304032" cy="41609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86"/>
          <p:cNvSpPr/>
          <p:nvPr/>
        </p:nvSpPr>
        <p:spPr>
          <a:xfrm rot="387844">
            <a:off x="4242477" y="5668912"/>
            <a:ext cx="183869" cy="3018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86"/>
          <p:cNvSpPr/>
          <p:nvPr/>
        </p:nvSpPr>
        <p:spPr>
          <a:xfrm rot="5608">
            <a:off x="5403789" y="5668944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86"/>
          <p:cNvSpPr/>
          <p:nvPr/>
        </p:nvSpPr>
        <p:spPr>
          <a:xfrm rot="5608">
            <a:off x="5577339" y="5668944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86"/>
          <p:cNvSpPr/>
          <p:nvPr/>
        </p:nvSpPr>
        <p:spPr>
          <a:xfrm rot="-9775485">
            <a:off x="4242367" y="6541854"/>
            <a:ext cx="183907" cy="3016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86"/>
          <p:cNvSpPr/>
          <p:nvPr/>
        </p:nvSpPr>
        <p:spPr>
          <a:xfrm rot="-10395445">
            <a:off x="4731561" y="6657740"/>
            <a:ext cx="183972" cy="30164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86"/>
          <p:cNvSpPr/>
          <p:nvPr/>
        </p:nvSpPr>
        <p:spPr>
          <a:xfrm rot="8847000">
            <a:off x="5829722" y="6359975"/>
            <a:ext cx="184003" cy="30174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7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87">
            <a:hlinkClick r:id="" action="ppaction://hlinkshowjump?jump=nextslide"/>
          </p:cNvPr>
          <p:cNvSpPr/>
          <p:nvPr/>
        </p:nvSpPr>
        <p:spPr>
          <a:xfrm>
            <a:off x="6172300" y="1165850"/>
            <a:ext cx="3558900" cy="19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87">
            <a:hlinkClick r:id="" action="ppaction://hlinkshowjump?jump=nextslide"/>
          </p:cNvPr>
          <p:cNvSpPr/>
          <p:nvPr/>
        </p:nvSpPr>
        <p:spPr>
          <a:xfrm>
            <a:off x="6172300" y="3140050"/>
            <a:ext cx="3558900" cy="19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87">
            <a:hlinkClick r:id="rId5" action="ppaction://hlinksldjump"/>
          </p:cNvPr>
          <p:cNvSpPr/>
          <p:nvPr/>
        </p:nvSpPr>
        <p:spPr>
          <a:xfrm>
            <a:off x="6172300" y="5069650"/>
            <a:ext cx="3558900" cy="20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88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8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89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8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89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9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89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89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89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89"/>
          <p:cNvSpPr/>
          <p:nvPr/>
        </p:nvSpPr>
        <p:spPr>
          <a:xfrm>
            <a:off x="6005463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89"/>
          <p:cNvSpPr/>
          <p:nvPr/>
        </p:nvSpPr>
        <p:spPr>
          <a:xfrm>
            <a:off x="3546338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89"/>
          <p:cNvSpPr/>
          <p:nvPr/>
        </p:nvSpPr>
        <p:spPr>
          <a:xfrm rot="9899732">
            <a:off x="5215942" y="6592027"/>
            <a:ext cx="378919" cy="3189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89"/>
          <p:cNvSpPr/>
          <p:nvPr/>
        </p:nvSpPr>
        <p:spPr>
          <a:xfrm rot="-9732624">
            <a:off x="4380606" y="6591919"/>
            <a:ext cx="379023" cy="3191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89"/>
          <p:cNvSpPr/>
          <p:nvPr/>
        </p:nvSpPr>
        <p:spPr>
          <a:xfrm rot="206941">
            <a:off x="3859511" y="5660262"/>
            <a:ext cx="378986" cy="3191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89"/>
          <p:cNvSpPr/>
          <p:nvPr/>
        </p:nvSpPr>
        <p:spPr>
          <a:xfrm rot="-643366">
            <a:off x="6335761" y="5576498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89"/>
          <p:cNvSpPr/>
          <p:nvPr/>
        </p:nvSpPr>
        <p:spPr>
          <a:xfrm rot="8906663">
            <a:off x="5919411" y="61729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89"/>
          <p:cNvSpPr/>
          <p:nvPr/>
        </p:nvSpPr>
        <p:spPr>
          <a:xfrm rot="697659">
            <a:off x="3199020" y="5582110"/>
            <a:ext cx="413792" cy="3078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89"/>
          <p:cNvSpPr/>
          <p:nvPr/>
        </p:nvSpPr>
        <p:spPr>
          <a:xfrm rot="-8102399">
            <a:off x="3742182" y="617282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89"/>
          <p:cNvSpPr/>
          <p:nvPr/>
        </p:nvSpPr>
        <p:spPr>
          <a:xfrm rot="-7686268">
            <a:off x="3476962" y="6187327"/>
            <a:ext cx="256199" cy="19594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89"/>
          <p:cNvSpPr/>
          <p:nvPr/>
        </p:nvSpPr>
        <p:spPr>
          <a:xfrm rot="7594486">
            <a:off x="6240714" y="6090983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89"/>
          <p:cNvSpPr/>
          <p:nvPr/>
        </p:nvSpPr>
        <p:spPr>
          <a:xfrm rot="169711">
            <a:off x="4436904" y="5708244"/>
            <a:ext cx="303970" cy="416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89"/>
          <p:cNvSpPr/>
          <p:nvPr/>
        </p:nvSpPr>
        <p:spPr>
          <a:xfrm rot="-183263">
            <a:off x="5669212" y="5611803"/>
            <a:ext cx="304032" cy="41609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89"/>
          <p:cNvSpPr/>
          <p:nvPr/>
        </p:nvSpPr>
        <p:spPr>
          <a:xfrm rot="387844">
            <a:off x="4242477" y="5668912"/>
            <a:ext cx="183869" cy="3018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89"/>
          <p:cNvSpPr/>
          <p:nvPr/>
        </p:nvSpPr>
        <p:spPr>
          <a:xfrm rot="5608">
            <a:off x="5403789" y="5668944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89"/>
          <p:cNvSpPr/>
          <p:nvPr/>
        </p:nvSpPr>
        <p:spPr>
          <a:xfrm rot="5608">
            <a:off x="5577339" y="5668944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89"/>
          <p:cNvSpPr/>
          <p:nvPr/>
        </p:nvSpPr>
        <p:spPr>
          <a:xfrm rot="-9775485">
            <a:off x="4242367" y="6541854"/>
            <a:ext cx="183907" cy="3016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89"/>
          <p:cNvSpPr/>
          <p:nvPr/>
        </p:nvSpPr>
        <p:spPr>
          <a:xfrm rot="-10395445">
            <a:off x="4731561" y="6657740"/>
            <a:ext cx="183972" cy="30164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89"/>
          <p:cNvSpPr/>
          <p:nvPr/>
        </p:nvSpPr>
        <p:spPr>
          <a:xfrm rot="8847000">
            <a:off x="5829722" y="6359975"/>
            <a:ext cx="184003" cy="30174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89"/>
          <p:cNvSpPr/>
          <p:nvPr/>
        </p:nvSpPr>
        <p:spPr>
          <a:xfrm rot="134525">
            <a:off x="5251855" y="5668960"/>
            <a:ext cx="184041" cy="3017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90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90">
            <a:hlinkClick r:id="" action="ppaction://hlinkshowjump?jump=nextslide"/>
          </p:cNvPr>
          <p:cNvSpPr/>
          <p:nvPr/>
        </p:nvSpPr>
        <p:spPr>
          <a:xfrm>
            <a:off x="6125675" y="1196950"/>
            <a:ext cx="3574200" cy="19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90">
            <a:hlinkClick r:id="rId5" action="ppaction://hlinksldjump"/>
          </p:cNvPr>
          <p:cNvSpPr/>
          <p:nvPr/>
        </p:nvSpPr>
        <p:spPr>
          <a:xfrm>
            <a:off x="6212600" y="5129775"/>
            <a:ext cx="3574200" cy="1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90">
            <a:hlinkClick r:id="" action="ppaction://hlinkshowjump?jump=nextslide"/>
          </p:cNvPr>
          <p:cNvSpPr/>
          <p:nvPr/>
        </p:nvSpPr>
        <p:spPr>
          <a:xfrm>
            <a:off x="6212600" y="3168975"/>
            <a:ext cx="3574200" cy="19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91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9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2">
            <a:hlinkClick r:id="" action="ppaction://hlinkshowjump?jump=nextslide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92"/>
          <p:cNvSpPr/>
          <p:nvPr/>
        </p:nvSpPr>
        <p:spPr>
          <a:xfrm rot="10800000">
            <a:off x="4877250" y="654690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92"/>
          <p:cNvSpPr/>
          <p:nvPr/>
        </p:nvSpPr>
        <p:spPr>
          <a:xfrm rot="9441503">
            <a:off x="5566665" y="6356665"/>
            <a:ext cx="303923" cy="41568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92"/>
          <p:cNvSpPr/>
          <p:nvPr/>
        </p:nvSpPr>
        <p:spPr>
          <a:xfrm>
            <a:off x="47252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92"/>
          <p:cNvSpPr/>
          <p:nvPr/>
        </p:nvSpPr>
        <p:spPr>
          <a:xfrm>
            <a:off x="5029188" y="57082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92"/>
          <p:cNvSpPr/>
          <p:nvPr/>
        </p:nvSpPr>
        <p:spPr>
          <a:xfrm rot="-9130221">
            <a:off x="4024636" y="6356714"/>
            <a:ext cx="303956" cy="41560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92"/>
          <p:cNvSpPr/>
          <p:nvPr/>
        </p:nvSpPr>
        <p:spPr>
          <a:xfrm>
            <a:off x="6005463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92"/>
          <p:cNvSpPr/>
          <p:nvPr/>
        </p:nvSpPr>
        <p:spPr>
          <a:xfrm>
            <a:off x="3546338" y="5611950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92"/>
          <p:cNvSpPr/>
          <p:nvPr/>
        </p:nvSpPr>
        <p:spPr>
          <a:xfrm rot="9899732">
            <a:off x="5215942" y="6592027"/>
            <a:ext cx="378919" cy="318954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92"/>
          <p:cNvSpPr/>
          <p:nvPr/>
        </p:nvSpPr>
        <p:spPr>
          <a:xfrm rot="-9732624">
            <a:off x="4380606" y="6591919"/>
            <a:ext cx="379023" cy="31915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92"/>
          <p:cNvSpPr/>
          <p:nvPr/>
        </p:nvSpPr>
        <p:spPr>
          <a:xfrm rot="206941">
            <a:off x="3859511" y="5660262"/>
            <a:ext cx="378986" cy="3191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92"/>
          <p:cNvSpPr/>
          <p:nvPr/>
        </p:nvSpPr>
        <p:spPr>
          <a:xfrm rot="-643366">
            <a:off x="6335761" y="5576498"/>
            <a:ext cx="378916" cy="31907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92"/>
          <p:cNvSpPr/>
          <p:nvPr/>
        </p:nvSpPr>
        <p:spPr>
          <a:xfrm rot="8906663">
            <a:off x="5919411" y="6172912"/>
            <a:ext cx="303826" cy="41557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92"/>
          <p:cNvSpPr/>
          <p:nvPr/>
        </p:nvSpPr>
        <p:spPr>
          <a:xfrm rot="697659">
            <a:off x="3199020" y="5582110"/>
            <a:ext cx="413792" cy="30782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92"/>
          <p:cNvSpPr/>
          <p:nvPr/>
        </p:nvSpPr>
        <p:spPr>
          <a:xfrm rot="-8102399">
            <a:off x="3742182" y="6172823"/>
            <a:ext cx="303985" cy="4157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92"/>
          <p:cNvSpPr/>
          <p:nvPr/>
        </p:nvSpPr>
        <p:spPr>
          <a:xfrm rot="-7686268">
            <a:off x="3476962" y="6187327"/>
            <a:ext cx="256199" cy="19594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92"/>
          <p:cNvSpPr/>
          <p:nvPr/>
        </p:nvSpPr>
        <p:spPr>
          <a:xfrm rot="7594486">
            <a:off x="6240714" y="6090983"/>
            <a:ext cx="256263" cy="19602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92"/>
          <p:cNvSpPr/>
          <p:nvPr/>
        </p:nvSpPr>
        <p:spPr>
          <a:xfrm rot="169711">
            <a:off x="4436904" y="5708244"/>
            <a:ext cx="303970" cy="4160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92"/>
          <p:cNvSpPr/>
          <p:nvPr/>
        </p:nvSpPr>
        <p:spPr>
          <a:xfrm rot="-183263">
            <a:off x="5669212" y="5611803"/>
            <a:ext cx="304032" cy="41609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92"/>
          <p:cNvSpPr/>
          <p:nvPr/>
        </p:nvSpPr>
        <p:spPr>
          <a:xfrm rot="387844">
            <a:off x="4242477" y="5668912"/>
            <a:ext cx="183869" cy="30187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92"/>
          <p:cNvSpPr/>
          <p:nvPr/>
        </p:nvSpPr>
        <p:spPr>
          <a:xfrm rot="5608">
            <a:off x="5403789" y="5668944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92"/>
          <p:cNvSpPr/>
          <p:nvPr/>
        </p:nvSpPr>
        <p:spPr>
          <a:xfrm rot="5608">
            <a:off x="5577339" y="5668944"/>
            <a:ext cx="183900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92"/>
          <p:cNvSpPr/>
          <p:nvPr/>
        </p:nvSpPr>
        <p:spPr>
          <a:xfrm rot="-9775485">
            <a:off x="4242367" y="6541854"/>
            <a:ext cx="183907" cy="3016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92"/>
          <p:cNvSpPr/>
          <p:nvPr/>
        </p:nvSpPr>
        <p:spPr>
          <a:xfrm rot="-10395445">
            <a:off x="4731561" y="6657740"/>
            <a:ext cx="183972" cy="30164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92"/>
          <p:cNvSpPr/>
          <p:nvPr/>
        </p:nvSpPr>
        <p:spPr>
          <a:xfrm rot="8847000">
            <a:off x="5829722" y="6359975"/>
            <a:ext cx="184003" cy="301743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92"/>
          <p:cNvSpPr/>
          <p:nvPr/>
        </p:nvSpPr>
        <p:spPr>
          <a:xfrm rot="11216">
            <a:off x="6240606" y="5585122"/>
            <a:ext cx="183901" cy="301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92"/>
          <p:cNvSpPr/>
          <p:nvPr/>
        </p:nvSpPr>
        <p:spPr>
          <a:xfrm rot="134525">
            <a:off x="5251855" y="5668960"/>
            <a:ext cx="184041" cy="30171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2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0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00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1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10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13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10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12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0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0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10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1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10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10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10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1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oogle Shape;935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900" y="5260725"/>
            <a:ext cx="7635725" cy="1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>
            <a:hlinkClick r:id="rId4" action="ppaction://hlinksldjump"/>
          </p:cNvPr>
          <p:cNvSpPr/>
          <p:nvPr/>
        </p:nvSpPr>
        <p:spPr>
          <a:xfrm>
            <a:off x="0" y="-497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>
            <a:hlinkClick r:id="" action="ppaction://hlinkshowjump?jump=nextslide"/>
          </p:cNvPr>
          <p:cNvSpPr/>
          <p:nvPr/>
        </p:nvSpPr>
        <p:spPr>
          <a:xfrm>
            <a:off x="6172300" y="1165850"/>
            <a:ext cx="36366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>
            <a:hlinkClick r:id="rId5" action="ppaction://hlinksldjump"/>
          </p:cNvPr>
          <p:cNvSpPr/>
          <p:nvPr/>
        </p:nvSpPr>
        <p:spPr>
          <a:xfrm>
            <a:off x="6172300" y="5114300"/>
            <a:ext cx="35121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>
            <a:hlinkClick r:id="" action="ppaction://hlinkshowjump?jump=nextslide"/>
          </p:cNvPr>
          <p:cNvSpPr/>
          <p:nvPr/>
        </p:nvSpPr>
        <p:spPr>
          <a:xfrm>
            <a:off x="6172300" y="3079850"/>
            <a:ext cx="3512100" cy="20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Macintosh PowerPoint</Application>
  <PresentationFormat>Custom</PresentationFormat>
  <Paragraphs>1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Arial</vt:lpstr>
      <vt:lpstr>Century Gothic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2020-06-20T04:43:57Z</dcterms:modified>
</cp:coreProperties>
</file>