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dcadfd89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dcadfd89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6562C-428D-0648-9422-A00AA2D019A6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rId5" action="ppaction://hlinksldjump"/>
          </p:cNvPr>
          <p:cNvSpPr/>
          <p:nvPr/>
        </p:nvSpPr>
        <p:spPr>
          <a:xfrm>
            <a:off x="6316450" y="3273225"/>
            <a:ext cx="3278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282975" y="3273225"/>
            <a:ext cx="3327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6316475" y="1330300"/>
            <a:ext cx="3248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296025" y="3273225"/>
            <a:ext cx="3284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312850" y="1315350"/>
            <a:ext cx="3252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296050" y="5216175"/>
            <a:ext cx="329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301525" y="1315375"/>
            <a:ext cx="3323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rId5" action="ppaction://hlinksldjump"/>
          </p:cNvPr>
          <p:cNvSpPr/>
          <p:nvPr/>
        </p:nvSpPr>
        <p:spPr>
          <a:xfrm>
            <a:off x="6296050" y="5216150"/>
            <a:ext cx="329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282975" y="1330300"/>
            <a:ext cx="329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rId5" action="ppaction://hlinksldjump"/>
          </p:cNvPr>
          <p:cNvSpPr/>
          <p:nvPr/>
        </p:nvSpPr>
        <p:spPr>
          <a:xfrm>
            <a:off x="6281075" y="3258300"/>
            <a:ext cx="3284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297900" y="3258300"/>
            <a:ext cx="3282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rId5" action="ppaction://hlinksldjump"/>
          </p:cNvPr>
          <p:cNvSpPr/>
          <p:nvPr/>
        </p:nvSpPr>
        <p:spPr>
          <a:xfrm>
            <a:off x="6271625" y="1300425"/>
            <a:ext cx="329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rId5" action="ppaction://hlinksldjump"/>
          </p:cNvPr>
          <p:cNvSpPr/>
          <p:nvPr/>
        </p:nvSpPr>
        <p:spPr>
          <a:xfrm>
            <a:off x="6297900" y="1300425"/>
            <a:ext cx="3282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rId5" action="ppaction://hlinksldjump"/>
          </p:cNvPr>
          <p:cNvSpPr/>
          <p:nvPr/>
        </p:nvSpPr>
        <p:spPr>
          <a:xfrm>
            <a:off x="6301525" y="1330300"/>
            <a:ext cx="3293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rId5" action="ppaction://hlinksldjump"/>
          </p:cNvPr>
          <p:cNvSpPr/>
          <p:nvPr/>
        </p:nvSpPr>
        <p:spPr>
          <a:xfrm>
            <a:off x="6297925" y="3273225"/>
            <a:ext cx="3312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rId5" action="ppaction://hlinksldjump"/>
          </p:cNvPr>
          <p:cNvSpPr/>
          <p:nvPr/>
        </p:nvSpPr>
        <p:spPr>
          <a:xfrm>
            <a:off x="6310975" y="5201200"/>
            <a:ext cx="326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rId5" action="ppaction://hlinksldjump"/>
          </p:cNvPr>
          <p:cNvSpPr/>
          <p:nvPr/>
        </p:nvSpPr>
        <p:spPr>
          <a:xfrm>
            <a:off x="6319900" y="3254075"/>
            <a:ext cx="3275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rId5" action="ppaction://hlinksldjump"/>
          </p:cNvPr>
          <p:cNvSpPr/>
          <p:nvPr/>
        </p:nvSpPr>
        <p:spPr>
          <a:xfrm>
            <a:off x="6310975" y="3273225"/>
            <a:ext cx="3284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rId5" action="ppaction://hlinksldjump"/>
          </p:cNvPr>
          <p:cNvSpPr/>
          <p:nvPr/>
        </p:nvSpPr>
        <p:spPr>
          <a:xfrm>
            <a:off x="6268025" y="3273225"/>
            <a:ext cx="329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rId5" action="ppaction://hlinksldjump"/>
          </p:cNvPr>
          <p:cNvSpPr/>
          <p:nvPr/>
        </p:nvSpPr>
        <p:spPr>
          <a:xfrm>
            <a:off x="6271625" y="3243350"/>
            <a:ext cx="329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296050" y="1345250"/>
            <a:ext cx="3254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rId5" action="ppaction://hlinksldjump"/>
          </p:cNvPr>
          <p:cNvSpPr/>
          <p:nvPr/>
        </p:nvSpPr>
        <p:spPr>
          <a:xfrm>
            <a:off x="6301525" y="1315350"/>
            <a:ext cx="326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rId5" action="ppaction://hlinksldjump"/>
          </p:cNvPr>
          <p:cNvSpPr/>
          <p:nvPr/>
        </p:nvSpPr>
        <p:spPr>
          <a:xfrm>
            <a:off x="6312850" y="3288175"/>
            <a:ext cx="3282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135968">
            <a:off x="4100302" y="5172105"/>
            <a:ext cx="280720" cy="3287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rId5" action="ppaction://hlinksldjump"/>
          </p:cNvPr>
          <p:cNvSpPr/>
          <p:nvPr/>
        </p:nvSpPr>
        <p:spPr>
          <a:xfrm>
            <a:off x="6286575" y="3243325"/>
            <a:ext cx="329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335575" y="51850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0151">
            <a:off x="5618787" y="5198025"/>
            <a:ext cx="304801" cy="33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35968">
            <a:off x="4100302" y="5172105"/>
            <a:ext cx="280720" cy="3287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33150" y="-82850"/>
            <a:ext cx="10091400" cy="7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rId5" action="ppaction://hlinksldjump"/>
          </p:cNvPr>
          <p:cNvSpPr/>
          <p:nvPr/>
        </p:nvSpPr>
        <p:spPr>
          <a:xfrm>
            <a:off x="6297925" y="5231100"/>
            <a:ext cx="329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35575" y="32691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335575" y="1353225"/>
            <a:ext cx="3274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2020-06-20T04:51:50Z</dcterms:modified>
</cp:coreProperties>
</file>