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7c37d14b9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7c37d14b9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7c37d14b9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7c37d14b9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7659b8fe6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7659b8fe6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7c37d14b9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7c37d14b9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7c37d14b9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7c37d14b9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e73963d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e73963d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8DD9B-01CE-B04C-8D79-8F3843C06AE5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rId5" action="ppaction://hlinksldjump"/>
          </p:cNvPr>
          <p:cNvSpPr/>
          <p:nvPr/>
        </p:nvSpPr>
        <p:spPr>
          <a:xfrm>
            <a:off x="6296025" y="5231125"/>
            <a:ext cx="3299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5" action="ppaction://hlinksldjump"/>
          </p:cNvPr>
          <p:cNvSpPr/>
          <p:nvPr/>
        </p:nvSpPr>
        <p:spPr>
          <a:xfrm>
            <a:off x="6282950" y="3258300"/>
            <a:ext cx="329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rId5" action="ppaction://hlinksldjump"/>
          </p:cNvPr>
          <p:cNvSpPr/>
          <p:nvPr/>
        </p:nvSpPr>
        <p:spPr>
          <a:xfrm>
            <a:off x="6301500" y="5201225"/>
            <a:ext cx="3278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rId5" action="ppaction://hlinksldjump"/>
          </p:cNvPr>
          <p:cNvSpPr/>
          <p:nvPr/>
        </p:nvSpPr>
        <p:spPr>
          <a:xfrm>
            <a:off x="6297925" y="3273225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281100" y="5216175"/>
            <a:ext cx="3299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rId5" action="ppaction://hlinksldjump"/>
          </p:cNvPr>
          <p:cNvSpPr/>
          <p:nvPr/>
        </p:nvSpPr>
        <p:spPr>
          <a:xfrm>
            <a:off x="6282975" y="5216150"/>
            <a:ext cx="3327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rId5" action="ppaction://hlinksldjump"/>
          </p:cNvPr>
          <p:cNvSpPr/>
          <p:nvPr/>
        </p:nvSpPr>
        <p:spPr>
          <a:xfrm>
            <a:off x="6312875" y="5201225"/>
            <a:ext cx="329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rId5" action="ppaction://hlinksldjump"/>
          </p:cNvPr>
          <p:cNvSpPr/>
          <p:nvPr/>
        </p:nvSpPr>
        <p:spPr>
          <a:xfrm>
            <a:off x="6296025" y="1300425"/>
            <a:ext cx="3299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8511025">
            <a:off x="6440326" y="5927907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rId5" action="ppaction://hlinksldjump"/>
          </p:cNvPr>
          <p:cNvSpPr/>
          <p:nvPr/>
        </p:nvSpPr>
        <p:spPr>
          <a:xfrm>
            <a:off x="6286575" y="3243350"/>
            <a:ext cx="3293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1">
            <a:hlinkClick r:id="rId5" action="ppaction://hlinksldjump"/>
          </p:cNvPr>
          <p:cNvSpPr/>
          <p:nvPr/>
        </p:nvSpPr>
        <p:spPr>
          <a:xfrm>
            <a:off x="6281075" y="3288175"/>
            <a:ext cx="3329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4">
            <a:hlinkClick r:id="rId5" action="ppaction://hlinksldjump"/>
          </p:cNvPr>
          <p:cNvSpPr/>
          <p:nvPr/>
        </p:nvSpPr>
        <p:spPr>
          <a:xfrm>
            <a:off x="6297925" y="3258275"/>
            <a:ext cx="329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4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6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7">
            <a:hlinkClick r:id="rId5" action="ppaction://hlinksldjump"/>
          </p:cNvPr>
          <p:cNvSpPr/>
          <p:nvPr/>
        </p:nvSpPr>
        <p:spPr>
          <a:xfrm>
            <a:off x="6301500" y="3258275"/>
            <a:ext cx="3278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7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7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9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9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60">
            <a:hlinkClick r:id="rId5" action="ppaction://hlinksldjump"/>
          </p:cNvPr>
          <p:cNvSpPr/>
          <p:nvPr/>
        </p:nvSpPr>
        <p:spPr>
          <a:xfrm>
            <a:off x="6281075" y="5216150"/>
            <a:ext cx="3299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60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0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2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2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2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3">
            <a:hlinkClick r:id="rId5" action="ppaction://hlinksldjump"/>
          </p:cNvPr>
          <p:cNvSpPr/>
          <p:nvPr/>
        </p:nvSpPr>
        <p:spPr>
          <a:xfrm>
            <a:off x="6286575" y="5231100"/>
            <a:ext cx="3278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3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3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5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5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5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5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6">
            <a:hlinkClick r:id="rId5" action="ppaction://hlinksldjump"/>
          </p:cNvPr>
          <p:cNvSpPr/>
          <p:nvPr/>
        </p:nvSpPr>
        <p:spPr>
          <a:xfrm>
            <a:off x="6297925" y="1330275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6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6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8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8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8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8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8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9">
            <a:hlinkClick r:id="rId5" action="ppaction://hlinksldjump"/>
          </p:cNvPr>
          <p:cNvSpPr/>
          <p:nvPr/>
        </p:nvSpPr>
        <p:spPr>
          <a:xfrm>
            <a:off x="6275675" y="3258275"/>
            <a:ext cx="32742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9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69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1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1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1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71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71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71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rId5" action="ppaction://hlinksldjump"/>
          </p:cNvPr>
          <p:cNvSpPr/>
          <p:nvPr/>
        </p:nvSpPr>
        <p:spPr>
          <a:xfrm>
            <a:off x="6296025" y="1330300"/>
            <a:ext cx="3284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2">
            <a:hlinkClick r:id="rId5" action="ppaction://hlinksldjump"/>
          </p:cNvPr>
          <p:cNvSpPr/>
          <p:nvPr/>
        </p:nvSpPr>
        <p:spPr>
          <a:xfrm>
            <a:off x="6296025" y="3273250"/>
            <a:ext cx="3269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2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2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4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4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74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4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74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74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4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5">
            <a:hlinkClick r:id="rId5" action="ppaction://hlinksldjump"/>
          </p:cNvPr>
          <p:cNvSpPr/>
          <p:nvPr/>
        </p:nvSpPr>
        <p:spPr>
          <a:xfrm>
            <a:off x="6316475" y="3288175"/>
            <a:ext cx="3263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5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5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7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7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7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7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77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77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7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7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8">
            <a:hlinkClick r:id="rId5" action="ppaction://hlinksldjump"/>
          </p:cNvPr>
          <p:cNvSpPr/>
          <p:nvPr/>
        </p:nvSpPr>
        <p:spPr>
          <a:xfrm>
            <a:off x="6316475" y="5216175"/>
            <a:ext cx="3248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8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8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0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80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0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0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0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0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0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0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0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1">
            <a:hlinkClick r:id="rId5" action="ppaction://hlinksldjump"/>
          </p:cNvPr>
          <p:cNvSpPr/>
          <p:nvPr/>
        </p:nvSpPr>
        <p:spPr>
          <a:xfrm>
            <a:off x="6301525" y="1315350"/>
            <a:ext cx="32637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1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1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3"/>
          <p:cNvSpPr/>
          <p:nvPr/>
        </p:nvSpPr>
        <p:spPr>
          <a:xfrm rot="9279">
            <a:off x="5666399" y="4647776"/>
            <a:ext cx="444602" cy="46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3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3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3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3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3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3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3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3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83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8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4">
            <a:hlinkClick r:id="rId5" action="ppaction://hlinksldjump"/>
          </p:cNvPr>
          <p:cNvSpPr/>
          <p:nvPr/>
        </p:nvSpPr>
        <p:spPr>
          <a:xfrm>
            <a:off x="6282975" y="3258275"/>
            <a:ext cx="33270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4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4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6"/>
          <p:cNvSpPr/>
          <p:nvPr/>
        </p:nvSpPr>
        <p:spPr>
          <a:xfrm rot="10643">
            <a:off x="3994457" y="4635686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86"/>
          <p:cNvSpPr/>
          <p:nvPr/>
        </p:nvSpPr>
        <p:spPr>
          <a:xfrm rot="9279">
            <a:off x="5666399" y="4647776"/>
            <a:ext cx="444602" cy="46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86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86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6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6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86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86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86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86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86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7">
            <a:hlinkClick r:id="rId5" action="ppaction://hlinksldjump"/>
          </p:cNvPr>
          <p:cNvSpPr/>
          <p:nvPr/>
        </p:nvSpPr>
        <p:spPr>
          <a:xfrm>
            <a:off x="6281100" y="3258300"/>
            <a:ext cx="33288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7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7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9"/>
          <p:cNvSpPr/>
          <p:nvPr/>
        </p:nvSpPr>
        <p:spPr>
          <a:xfrm>
            <a:off x="6539369" y="4611599"/>
            <a:ext cx="356100" cy="488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89"/>
          <p:cNvSpPr/>
          <p:nvPr/>
        </p:nvSpPr>
        <p:spPr>
          <a:xfrm rot="10643">
            <a:off x="3994457" y="4635686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89"/>
          <p:cNvSpPr/>
          <p:nvPr/>
        </p:nvSpPr>
        <p:spPr>
          <a:xfrm rot="9279">
            <a:off x="5666399" y="4647776"/>
            <a:ext cx="444602" cy="46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89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89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89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9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89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9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89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89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9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0">
            <a:hlinkClick r:id="rId5" action="ppaction://hlinksldjump"/>
          </p:cNvPr>
          <p:cNvSpPr/>
          <p:nvPr/>
        </p:nvSpPr>
        <p:spPr>
          <a:xfrm>
            <a:off x="6297925" y="52460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90">
            <a:hlinkClick r:id="" action="ppaction://hlinkshowjump?jump=nextslide"/>
          </p:cNvPr>
          <p:cNvSpPr/>
          <p:nvPr/>
        </p:nvSpPr>
        <p:spPr>
          <a:xfrm>
            <a:off x="6297925" y="327325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90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9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2">
            <a:hlinkClick r:id="" action="ppaction://hlinkshowjump?jump=nextslide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2"/>
          <p:cNvSpPr/>
          <p:nvPr/>
        </p:nvSpPr>
        <p:spPr>
          <a:xfrm rot="9972">
            <a:off x="2969666" y="4615951"/>
            <a:ext cx="413702" cy="45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2"/>
          <p:cNvSpPr/>
          <p:nvPr/>
        </p:nvSpPr>
        <p:spPr>
          <a:xfrm>
            <a:off x="6539375" y="4633500"/>
            <a:ext cx="356100" cy="466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2"/>
          <p:cNvSpPr/>
          <p:nvPr/>
        </p:nvSpPr>
        <p:spPr>
          <a:xfrm rot="10643">
            <a:off x="3994457" y="4635686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92"/>
          <p:cNvSpPr/>
          <p:nvPr/>
        </p:nvSpPr>
        <p:spPr>
          <a:xfrm rot="9279">
            <a:off x="5666399" y="4647776"/>
            <a:ext cx="444602" cy="46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92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92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92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2"/>
          <p:cNvSpPr/>
          <p:nvPr/>
        </p:nvSpPr>
        <p:spPr>
          <a:xfrm rot="2569">
            <a:off x="6936650" y="4615050"/>
            <a:ext cx="401400" cy="460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2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2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92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2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92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2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rId5" action="ppaction://hlinksldjump"/>
          </p:cNvPr>
          <p:cNvSpPr/>
          <p:nvPr/>
        </p:nvSpPr>
        <p:spPr>
          <a:xfrm>
            <a:off x="6301525" y="3258275"/>
            <a:ext cx="3308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297925" y="52162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" action="ppaction://hlinkshowjump?jump=nextslide"/>
          </p:cNvPr>
          <p:cNvSpPr/>
          <p:nvPr/>
        </p:nvSpPr>
        <p:spPr>
          <a:xfrm>
            <a:off x="6297925" y="1330300"/>
            <a:ext cx="32673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2020-06-20T04:51:37Z</dcterms:modified>
</cp:coreProperties>
</file>