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dde60df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dde60df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6dde60df1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6dde60df1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6dde60df1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6dde60df1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6dde60df1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6dde60df1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6dde60df1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6dde60df1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dde60df1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dde60df1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6dde60df1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6dde60df1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7da744d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7da744d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slide" Target="slide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1FFEF-92AE-A54C-AA86-58903512FBB4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" action="ppaction://hlinkshowjump?jump=nextslide"/>
          </p:cNvPr>
          <p:cNvSpPr/>
          <p:nvPr/>
        </p:nvSpPr>
        <p:spPr>
          <a:xfrm>
            <a:off x="6669750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3456900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rId5" action="ppaction://hlinksldjump"/>
          </p:cNvPr>
          <p:cNvSpPr/>
          <p:nvPr/>
        </p:nvSpPr>
        <p:spPr>
          <a:xfrm>
            <a:off x="244050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" action="ppaction://hlinkshowjump?jump=nextslide"/>
          </p:cNvPr>
          <p:cNvSpPr/>
          <p:nvPr/>
        </p:nvSpPr>
        <p:spPr>
          <a:xfrm>
            <a:off x="3456900" y="5703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rId5" action="ppaction://hlinksldjump"/>
          </p:cNvPr>
          <p:cNvSpPr/>
          <p:nvPr/>
        </p:nvSpPr>
        <p:spPr>
          <a:xfrm>
            <a:off x="321100" y="5703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601500" y="5703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rId5" action="ppaction://hlinksldjump"/>
          </p:cNvPr>
          <p:cNvSpPr/>
          <p:nvPr/>
        </p:nvSpPr>
        <p:spPr>
          <a:xfrm>
            <a:off x="3440325" y="56247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321125" y="5641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701450" y="56247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" action="ppaction://hlinkshowjump?jump=nextslide"/>
          </p:cNvPr>
          <p:cNvSpPr/>
          <p:nvPr/>
        </p:nvSpPr>
        <p:spPr>
          <a:xfrm>
            <a:off x="312300" y="5583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694475" y="5583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rId5" action="ppaction://hlinksldjump"/>
          </p:cNvPr>
          <p:cNvSpPr/>
          <p:nvPr/>
        </p:nvSpPr>
        <p:spPr>
          <a:xfrm>
            <a:off x="3456900" y="5583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638650" y="5626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3576950" y="5626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281450" y="5626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9521729">
            <a:off x="5819325" y="6555765"/>
            <a:ext cx="379000" cy="36797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" action="ppaction://hlinkshowjump?jump=nextslide"/>
          </p:cNvPr>
          <p:cNvSpPr/>
          <p:nvPr/>
        </p:nvSpPr>
        <p:spPr>
          <a:xfrm>
            <a:off x="283025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rId5" action="ppaction://hlinksldjump"/>
          </p:cNvPr>
          <p:cNvSpPr/>
          <p:nvPr/>
        </p:nvSpPr>
        <p:spPr>
          <a:xfrm>
            <a:off x="3538875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683475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192200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3493463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638075" y="5548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2">
            <a:hlinkClick r:id="rId5" action="ppaction://hlinksldjump"/>
          </p:cNvPr>
          <p:cNvSpPr/>
          <p:nvPr/>
        </p:nvSpPr>
        <p:spPr>
          <a:xfrm>
            <a:off x="280800" y="56107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" action="ppaction://hlinkshowjump?jump=nextslide"/>
          </p:cNvPr>
          <p:cNvSpPr/>
          <p:nvPr/>
        </p:nvSpPr>
        <p:spPr>
          <a:xfrm>
            <a:off x="3537763" y="5688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682375" y="56107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5">
            <a:hlinkClick r:id="" action="ppaction://hlinkshowjump?jump=nextslide"/>
          </p:cNvPr>
          <p:cNvSpPr/>
          <p:nvPr/>
        </p:nvSpPr>
        <p:spPr>
          <a:xfrm>
            <a:off x="265275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5">
            <a:hlinkClick r:id="" action="ppaction://hlinkshowjump?jump=nextslide"/>
          </p:cNvPr>
          <p:cNvSpPr/>
          <p:nvPr/>
        </p:nvSpPr>
        <p:spPr>
          <a:xfrm>
            <a:off x="6648525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rId5" action="ppaction://hlinksldjump"/>
          </p:cNvPr>
          <p:cNvSpPr/>
          <p:nvPr/>
        </p:nvSpPr>
        <p:spPr>
          <a:xfrm>
            <a:off x="3456900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7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8">
            <a:hlinkClick r:id="" action="ppaction://hlinkshowjump?jump=nextslide"/>
          </p:cNvPr>
          <p:cNvSpPr/>
          <p:nvPr/>
        </p:nvSpPr>
        <p:spPr>
          <a:xfrm>
            <a:off x="312300" y="559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8">
            <a:hlinkClick r:id="rId5" action="ppaction://hlinksldjump"/>
          </p:cNvPr>
          <p:cNvSpPr/>
          <p:nvPr/>
        </p:nvSpPr>
        <p:spPr>
          <a:xfrm>
            <a:off x="6601500" y="559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8">
            <a:hlinkClick r:id="" action="ppaction://hlinkshowjump?jump=nextslide"/>
          </p:cNvPr>
          <p:cNvSpPr/>
          <p:nvPr/>
        </p:nvSpPr>
        <p:spPr>
          <a:xfrm>
            <a:off x="3456900" y="559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0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0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1">
            <a:hlinkClick r:id="rId5" action="ppaction://hlinksldjump"/>
          </p:cNvPr>
          <p:cNvSpPr/>
          <p:nvPr/>
        </p:nvSpPr>
        <p:spPr>
          <a:xfrm>
            <a:off x="3440325" y="5657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1">
            <a:hlinkClick r:id="" action="ppaction://hlinkshowjump?jump=nextslide"/>
          </p:cNvPr>
          <p:cNvSpPr/>
          <p:nvPr/>
        </p:nvSpPr>
        <p:spPr>
          <a:xfrm>
            <a:off x="385075" y="5657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1">
            <a:hlinkClick r:id="" action="ppaction://hlinkshowjump?jump=nextslide"/>
          </p:cNvPr>
          <p:cNvSpPr/>
          <p:nvPr/>
        </p:nvSpPr>
        <p:spPr>
          <a:xfrm>
            <a:off x="6661125" y="56247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3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3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3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4">
            <a:hlinkClick r:id="" action="ppaction://hlinkshowjump?jump=nextslide"/>
          </p:cNvPr>
          <p:cNvSpPr/>
          <p:nvPr/>
        </p:nvSpPr>
        <p:spPr>
          <a:xfrm>
            <a:off x="6601500" y="5641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4">
            <a:hlinkClick r:id="" action="ppaction://hlinkshowjump?jump=nextslide"/>
          </p:cNvPr>
          <p:cNvSpPr/>
          <p:nvPr/>
        </p:nvSpPr>
        <p:spPr>
          <a:xfrm>
            <a:off x="3456900" y="5641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4">
            <a:hlinkClick r:id="rId5" action="ppaction://hlinksldjump"/>
          </p:cNvPr>
          <p:cNvSpPr/>
          <p:nvPr/>
        </p:nvSpPr>
        <p:spPr>
          <a:xfrm>
            <a:off x="312300" y="5641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6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6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6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6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7">
            <a:hlinkClick r:id="" action="ppaction://hlinkshowjump?jump=nextslide"/>
          </p:cNvPr>
          <p:cNvSpPr/>
          <p:nvPr/>
        </p:nvSpPr>
        <p:spPr>
          <a:xfrm>
            <a:off x="312300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7">
            <a:hlinkClick r:id="rId5" action="ppaction://hlinksldjump"/>
          </p:cNvPr>
          <p:cNvSpPr/>
          <p:nvPr/>
        </p:nvSpPr>
        <p:spPr>
          <a:xfrm>
            <a:off x="6601500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7">
            <a:hlinkClick r:id="" action="ppaction://hlinkshowjump?jump=nextslide"/>
          </p:cNvPr>
          <p:cNvSpPr/>
          <p:nvPr/>
        </p:nvSpPr>
        <p:spPr>
          <a:xfrm>
            <a:off x="3456900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9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9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9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9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9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0">
            <a:hlinkClick r:id="rId5" action="ppaction://hlinksldjump"/>
          </p:cNvPr>
          <p:cNvSpPr/>
          <p:nvPr/>
        </p:nvSpPr>
        <p:spPr>
          <a:xfrm>
            <a:off x="3456900" y="5657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0">
            <a:hlinkClick r:id="" action="ppaction://hlinkshowjump?jump=nextslide"/>
          </p:cNvPr>
          <p:cNvSpPr/>
          <p:nvPr/>
        </p:nvSpPr>
        <p:spPr>
          <a:xfrm>
            <a:off x="336650" y="5657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60">
            <a:hlinkClick r:id="" action="ppaction://hlinkshowjump?jump=nextslide"/>
          </p:cNvPr>
          <p:cNvSpPr/>
          <p:nvPr/>
        </p:nvSpPr>
        <p:spPr>
          <a:xfrm>
            <a:off x="6601500" y="5657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2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2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2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2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2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2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3">
            <a:hlinkClick r:id="" action="ppaction://hlinkshowjump?jump=nextslide"/>
          </p:cNvPr>
          <p:cNvSpPr/>
          <p:nvPr/>
        </p:nvSpPr>
        <p:spPr>
          <a:xfrm>
            <a:off x="3440325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3">
            <a:hlinkClick r:id="rId5" action="ppaction://hlinksldjump"/>
          </p:cNvPr>
          <p:cNvSpPr/>
          <p:nvPr/>
        </p:nvSpPr>
        <p:spPr>
          <a:xfrm>
            <a:off x="295725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3">
            <a:hlinkClick r:id="" action="ppaction://hlinkshowjump?jump=nextslide"/>
          </p:cNvPr>
          <p:cNvSpPr/>
          <p:nvPr/>
        </p:nvSpPr>
        <p:spPr>
          <a:xfrm>
            <a:off x="6670350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5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5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5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5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5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5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5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6">
            <a:hlinkClick r:id="" action="ppaction://hlinkshowjump?jump=nextslide"/>
          </p:cNvPr>
          <p:cNvSpPr/>
          <p:nvPr/>
        </p:nvSpPr>
        <p:spPr>
          <a:xfrm>
            <a:off x="249725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6">
            <a:hlinkClick r:id="" action="ppaction://hlinkshowjump?jump=nextslide"/>
          </p:cNvPr>
          <p:cNvSpPr/>
          <p:nvPr/>
        </p:nvSpPr>
        <p:spPr>
          <a:xfrm>
            <a:off x="3525750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6">
            <a:hlinkClick r:id="rId5" action="ppaction://hlinksldjump"/>
          </p:cNvPr>
          <p:cNvSpPr/>
          <p:nvPr/>
        </p:nvSpPr>
        <p:spPr>
          <a:xfrm>
            <a:off x="6670350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8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8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8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8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8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8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8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8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9">
            <a:hlinkClick r:id="rId5" action="ppaction://hlinksldjump"/>
          </p:cNvPr>
          <p:cNvSpPr/>
          <p:nvPr/>
        </p:nvSpPr>
        <p:spPr>
          <a:xfrm>
            <a:off x="280825" y="5688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9">
            <a:hlinkClick r:id="" action="ppaction://hlinkshowjump?jump=nextslide"/>
          </p:cNvPr>
          <p:cNvSpPr/>
          <p:nvPr/>
        </p:nvSpPr>
        <p:spPr>
          <a:xfrm>
            <a:off x="3440325" y="5688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9">
            <a:hlinkClick r:id="" action="ppaction://hlinkshowjump?jump=nextslide"/>
          </p:cNvPr>
          <p:cNvSpPr/>
          <p:nvPr/>
        </p:nvSpPr>
        <p:spPr>
          <a:xfrm>
            <a:off x="6584925" y="5688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1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71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1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1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1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1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1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71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1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3456900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rId5" action="ppaction://hlinksldjump"/>
          </p:cNvPr>
          <p:cNvSpPr/>
          <p:nvPr/>
        </p:nvSpPr>
        <p:spPr>
          <a:xfrm>
            <a:off x="305575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608225" y="5657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2">
            <a:hlinkClick r:id="" action="ppaction://hlinkshowjump?jump=nextslide"/>
          </p:cNvPr>
          <p:cNvSpPr/>
          <p:nvPr/>
        </p:nvSpPr>
        <p:spPr>
          <a:xfrm>
            <a:off x="6683475" y="5672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2">
            <a:hlinkClick r:id="" action="ppaction://hlinkshowjump?jump=nextslide"/>
          </p:cNvPr>
          <p:cNvSpPr/>
          <p:nvPr/>
        </p:nvSpPr>
        <p:spPr>
          <a:xfrm>
            <a:off x="3538875" y="5672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2">
            <a:hlinkClick r:id="rId5" action="ppaction://hlinksldjump"/>
          </p:cNvPr>
          <p:cNvSpPr/>
          <p:nvPr/>
        </p:nvSpPr>
        <p:spPr>
          <a:xfrm>
            <a:off x="234825" y="5672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74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4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4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4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4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74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4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74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74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4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5">
            <a:hlinkClick r:id="rId5" action="ppaction://hlinksldjump"/>
          </p:cNvPr>
          <p:cNvSpPr/>
          <p:nvPr/>
        </p:nvSpPr>
        <p:spPr>
          <a:xfrm>
            <a:off x="6654200" y="5641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5">
            <a:hlinkClick r:id="" action="ppaction://hlinkshowjump?jump=nextslide"/>
          </p:cNvPr>
          <p:cNvSpPr/>
          <p:nvPr/>
        </p:nvSpPr>
        <p:spPr>
          <a:xfrm>
            <a:off x="3509600" y="5641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5">
            <a:hlinkClick r:id="" action="ppaction://hlinkshowjump?jump=nextslide"/>
          </p:cNvPr>
          <p:cNvSpPr/>
          <p:nvPr/>
        </p:nvSpPr>
        <p:spPr>
          <a:xfrm>
            <a:off x="365000" y="5641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77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7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7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7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7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7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7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7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7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7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7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8">
            <a:hlinkClick r:id="" action="ppaction://hlinkshowjump?jump=nextslide"/>
          </p:cNvPr>
          <p:cNvSpPr/>
          <p:nvPr/>
        </p:nvSpPr>
        <p:spPr>
          <a:xfrm>
            <a:off x="221800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8">
            <a:hlinkClick r:id="rId5" action="ppaction://hlinksldjump"/>
          </p:cNvPr>
          <p:cNvSpPr/>
          <p:nvPr/>
        </p:nvSpPr>
        <p:spPr>
          <a:xfrm>
            <a:off x="6663400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8">
            <a:hlinkClick r:id="" action="ppaction://hlinkshowjump?jump=nextslide"/>
          </p:cNvPr>
          <p:cNvSpPr/>
          <p:nvPr/>
        </p:nvSpPr>
        <p:spPr>
          <a:xfrm>
            <a:off x="3518800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0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80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0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0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0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0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0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0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0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0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0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0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1">
            <a:hlinkClick r:id="" action="ppaction://hlinkshowjump?jump=nextslide"/>
          </p:cNvPr>
          <p:cNvSpPr/>
          <p:nvPr/>
        </p:nvSpPr>
        <p:spPr>
          <a:xfrm>
            <a:off x="6716350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1">
            <a:hlinkClick r:id="" action="ppaction://hlinkshowjump?jump=nextslide"/>
          </p:cNvPr>
          <p:cNvSpPr/>
          <p:nvPr/>
        </p:nvSpPr>
        <p:spPr>
          <a:xfrm>
            <a:off x="3456900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1">
            <a:hlinkClick r:id="rId5" action="ppaction://hlinksldjump"/>
          </p:cNvPr>
          <p:cNvSpPr/>
          <p:nvPr/>
        </p:nvSpPr>
        <p:spPr>
          <a:xfrm>
            <a:off x="312300" y="5641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3"/>
          <p:cNvSpPr/>
          <p:nvPr/>
        </p:nvSpPr>
        <p:spPr>
          <a:xfrm rot="230878">
            <a:off x="4280090" y="5578060"/>
            <a:ext cx="371036" cy="45573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3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3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3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3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3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3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3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3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3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3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3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83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8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4">
            <a:hlinkClick r:id="rId5" action="ppaction://hlinksldjump"/>
          </p:cNvPr>
          <p:cNvSpPr/>
          <p:nvPr/>
        </p:nvSpPr>
        <p:spPr>
          <a:xfrm>
            <a:off x="3456900" y="5703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4">
            <a:hlinkClick r:id="" action="ppaction://hlinkshowjump?jump=nextslide"/>
          </p:cNvPr>
          <p:cNvSpPr/>
          <p:nvPr/>
        </p:nvSpPr>
        <p:spPr>
          <a:xfrm>
            <a:off x="290025" y="5703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4">
            <a:hlinkClick r:id="" action="ppaction://hlinkshowjump?jump=nextslide"/>
          </p:cNvPr>
          <p:cNvSpPr/>
          <p:nvPr/>
        </p:nvSpPr>
        <p:spPr>
          <a:xfrm>
            <a:off x="6639275" y="5595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6"/>
          <p:cNvSpPr/>
          <p:nvPr/>
        </p:nvSpPr>
        <p:spPr>
          <a:xfrm rot="7297257">
            <a:off x="6708753" y="5848960"/>
            <a:ext cx="251193" cy="3324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6"/>
          <p:cNvSpPr/>
          <p:nvPr/>
        </p:nvSpPr>
        <p:spPr>
          <a:xfrm rot="230878">
            <a:off x="4280090" y="5578060"/>
            <a:ext cx="371036" cy="45573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6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6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6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86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86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6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6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86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86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6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86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6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7">
            <a:hlinkClick r:id="" action="ppaction://hlinkshowjump?jump=nextslide"/>
          </p:cNvPr>
          <p:cNvSpPr/>
          <p:nvPr/>
        </p:nvSpPr>
        <p:spPr>
          <a:xfrm>
            <a:off x="234875" y="5688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7">
            <a:hlinkClick r:id="rId5" action="ppaction://hlinksldjump"/>
          </p:cNvPr>
          <p:cNvSpPr/>
          <p:nvPr/>
        </p:nvSpPr>
        <p:spPr>
          <a:xfrm>
            <a:off x="6678925" y="5688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7">
            <a:hlinkClick r:id="" action="ppaction://hlinkshowjump?jump=nextslide"/>
          </p:cNvPr>
          <p:cNvSpPr/>
          <p:nvPr/>
        </p:nvSpPr>
        <p:spPr>
          <a:xfrm>
            <a:off x="3456900" y="5688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8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89"/>
          <p:cNvSpPr/>
          <p:nvPr/>
        </p:nvSpPr>
        <p:spPr>
          <a:xfrm rot="7297257">
            <a:off x="6708753" y="5848960"/>
            <a:ext cx="251193" cy="3324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9"/>
          <p:cNvSpPr/>
          <p:nvPr/>
        </p:nvSpPr>
        <p:spPr>
          <a:xfrm rot="230878">
            <a:off x="4280090" y="5578060"/>
            <a:ext cx="371036" cy="45573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9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9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89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89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89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89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9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9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9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9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89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89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9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-130595">
            <a:off x="6370547" y="5521194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9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90">
            <a:hlinkClick r:id="" action="ppaction://hlinkshowjump?jump=nextslide"/>
          </p:cNvPr>
          <p:cNvSpPr/>
          <p:nvPr/>
        </p:nvSpPr>
        <p:spPr>
          <a:xfrm>
            <a:off x="6638650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90">
            <a:hlinkClick r:id="" action="ppaction://hlinkshowjump?jump=nextslide"/>
          </p:cNvPr>
          <p:cNvSpPr/>
          <p:nvPr/>
        </p:nvSpPr>
        <p:spPr>
          <a:xfrm>
            <a:off x="3585500" y="562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90">
            <a:hlinkClick r:id="rId5" action="ppaction://hlinksldjump"/>
          </p:cNvPr>
          <p:cNvSpPr/>
          <p:nvPr/>
        </p:nvSpPr>
        <p:spPr>
          <a:xfrm>
            <a:off x="296375" y="5719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9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92">
            <a:hlinkClick r:id="" action="ppaction://hlinkshowjump?jump=nextslide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92"/>
          <p:cNvSpPr/>
          <p:nvPr/>
        </p:nvSpPr>
        <p:spPr>
          <a:xfrm rot="7297257">
            <a:off x="6708753" y="5848960"/>
            <a:ext cx="251193" cy="3324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92"/>
          <p:cNvSpPr/>
          <p:nvPr/>
        </p:nvSpPr>
        <p:spPr>
          <a:xfrm rot="230878">
            <a:off x="4280090" y="5578060"/>
            <a:ext cx="371036" cy="45573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92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2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2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2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2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92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92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92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2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2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2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2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2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2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2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-130595">
            <a:off x="6370547" y="5521194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532929">
            <a:off x="3341985" y="5521137"/>
            <a:ext cx="355564" cy="4462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8" name="Google Shape;918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" action="ppaction://hlinkshowjump?jump=nextslide"/>
          </p:cNvPr>
          <p:cNvSpPr/>
          <p:nvPr/>
        </p:nvSpPr>
        <p:spPr>
          <a:xfrm>
            <a:off x="290950" y="5672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3435550" y="5672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rId5" action="ppaction://hlinksldjump"/>
          </p:cNvPr>
          <p:cNvSpPr/>
          <p:nvPr/>
        </p:nvSpPr>
        <p:spPr>
          <a:xfrm>
            <a:off x="6732550" y="55796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2020-06-20T04:41:03Z</dcterms:modified>
</cp:coreProperties>
</file>