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e717305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e717305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EF459-4D06-4941-8CE1-8941CE3AAC3A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359450" y="1289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359450" y="3325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rId5" action="ppaction://hlinksldjump"/>
          </p:cNvPr>
          <p:cNvSpPr/>
          <p:nvPr/>
        </p:nvSpPr>
        <p:spPr>
          <a:xfrm>
            <a:off x="6359450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328375" y="3294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328375" y="1351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328375" y="5237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" action="ppaction://hlinkshowjump?jump=nextslide"/>
          </p:cNvPr>
          <p:cNvSpPr/>
          <p:nvPr/>
        </p:nvSpPr>
        <p:spPr>
          <a:xfrm>
            <a:off x="6343925" y="5206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343925" y="3325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rId5" action="ppaction://hlinksldjump"/>
          </p:cNvPr>
          <p:cNvSpPr/>
          <p:nvPr/>
        </p:nvSpPr>
        <p:spPr>
          <a:xfrm>
            <a:off x="6343925" y="1366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375025" y="1335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305850" y="32634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375025" y="5191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" action="ppaction://hlinkshowjump?jump=nextslide"/>
          </p:cNvPr>
          <p:cNvSpPr/>
          <p:nvPr/>
        </p:nvSpPr>
        <p:spPr>
          <a:xfrm>
            <a:off x="6359475" y="3302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rId5" action="ppaction://hlinksldjump"/>
          </p:cNvPr>
          <p:cNvSpPr/>
          <p:nvPr/>
        </p:nvSpPr>
        <p:spPr>
          <a:xfrm>
            <a:off x="6359475" y="1351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359475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" action="ppaction://hlinkshowjump?jump=nextslide"/>
          </p:cNvPr>
          <p:cNvSpPr/>
          <p:nvPr/>
        </p:nvSpPr>
        <p:spPr>
          <a:xfrm>
            <a:off x="6359475" y="5159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359475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rId5" action="ppaction://hlinksldjump"/>
          </p:cNvPr>
          <p:cNvSpPr/>
          <p:nvPr/>
        </p:nvSpPr>
        <p:spPr>
          <a:xfrm>
            <a:off x="6359475" y="1382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59475" y="3341163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59475" y="5253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59475" y="1429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359475" y="5237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59475" y="1320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359475" y="3278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375000" y="1289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375000" y="3247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rId5" action="ppaction://hlinksldjump"/>
          </p:cNvPr>
          <p:cNvSpPr/>
          <p:nvPr/>
        </p:nvSpPr>
        <p:spPr>
          <a:xfrm>
            <a:off x="6375000" y="5206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" action="ppaction://hlinkshowjump?jump=nextslide"/>
          </p:cNvPr>
          <p:cNvSpPr/>
          <p:nvPr/>
        </p:nvSpPr>
        <p:spPr>
          <a:xfrm>
            <a:off x="6328375" y="13048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rId5" action="ppaction://hlinksldjump"/>
          </p:cNvPr>
          <p:cNvSpPr/>
          <p:nvPr/>
        </p:nvSpPr>
        <p:spPr>
          <a:xfrm>
            <a:off x="6328375" y="3247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328375" y="5190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328375" y="5237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328375" y="3279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rId5" action="ppaction://hlinksldjump"/>
          </p:cNvPr>
          <p:cNvSpPr/>
          <p:nvPr/>
        </p:nvSpPr>
        <p:spPr>
          <a:xfrm>
            <a:off x="6328375" y="1320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359450" y="3271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359450" y="5206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359450" y="1335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rId5" action="ppaction://hlinksldjump"/>
          </p:cNvPr>
          <p:cNvSpPr/>
          <p:nvPr/>
        </p:nvSpPr>
        <p:spPr>
          <a:xfrm>
            <a:off x="6374400" y="3286763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297275" y="1351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297275" y="5222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" action="ppaction://hlinkshowjump?jump=nextslide"/>
          </p:cNvPr>
          <p:cNvSpPr/>
          <p:nvPr/>
        </p:nvSpPr>
        <p:spPr>
          <a:xfrm>
            <a:off x="6343925" y="1320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rId5" action="ppaction://hlinksldjump"/>
          </p:cNvPr>
          <p:cNvSpPr/>
          <p:nvPr/>
        </p:nvSpPr>
        <p:spPr>
          <a:xfrm>
            <a:off x="6343925" y="3294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343925" y="5206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" action="ppaction://hlinkshowjump?jump=nextslide"/>
          </p:cNvPr>
          <p:cNvSpPr/>
          <p:nvPr/>
        </p:nvSpPr>
        <p:spPr>
          <a:xfrm>
            <a:off x="6359475" y="1367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6461300" y="3294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rId5" action="ppaction://hlinksldjump"/>
          </p:cNvPr>
          <p:cNvSpPr/>
          <p:nvPr/>
        </p:nvSpPr>
        <p:spPr>
          <a:xfrm>
            <a:off x="6359475" y="5222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rId5" action="ppaction://hlinksldjump"/>
          </p:cNvPr>
          <p:cNvSpPr/>
          <p:nvPr/>
        </p:nvSpPr>
        <p:spPr>
          <a:xfrm>
            <a:off x="6359475" y="5191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359475" y="12737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359475" y="3232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" action="ppaction://hlinkshowjump?jump=nextslide"/>
          </p:cNvPr>
          <p:cNvSpPr/>
          <p:nvPr/>
        </p:nvSpPr>
        <p:spPr>
          <a:xfrm>
            <a:off x="6399125" y="5206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399125" y="3310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rId5" action="ppaction://hlinksldjump"/>
          </p:cNvPr>
          <p:cNvSpPr/>
          <p:nvPr/>
        </p:nvSpPr>
        <p:spPr>
          <a:xfrm>
            <a:off x="6481400" y="133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343925" y="133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343925" y="51754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43925" y="3310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rId5" action="ppaction://hlinksldjump"/>
          </p:cNvPr>
          <p:cNvSpPr/>
          <p:nvPr/>
        </p:nvSpPr>
        <p:spPr>
          <a:xfrm>
            <a:off x="6359475" y="13358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359475" y="3263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359475" y="5191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375025" y="3271213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rId5" action="ppaction://hlinksldjump"/>
          </p:cNvPr>
          <p:cNvSpPr/>
          <p:nvPr/>
        </p:nvSpPr>
        <p:spPr>
          <a:xfrm>
            <a:off x="6375025" y="13514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375025" y="5190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359475" y="327898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rId5" action="ppaction://hlinksldjump"/>
          </p:cNvPr>
          <p:cNvSpPr/>
          <p:nvPr/>
        </p:nvSpPr>
        <p:spPr>
          <a:xfrm>
            <a:off x="6359475" y="133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" action="ppaction://hlinkshowjump?jump=nextslide"/>
          </p:cNvPr>
          <p:cNvSpPr/>
          <p:nvPr/>
        </p:nvSpPr>
        <p:spPr>
          <a:xfrm>
            <a:off x="6359475" y="5222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359475" y="5159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359475" y="1366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359475" y="3263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" action="ppaction://hlinkshowjump?jump=nextslide"/>
          </p:cNvPr>
          <p:cNvSpPr/>
          <p:nvPr/>
        </p:nvSpPr>
        <p:spPr>
          <a:xfrm>
            <a:off x="6375000" y="1289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" action="ppaction://hlinkshowjump?jump=nextslide"/>
          </p:cNvPr>
          <p:cNvSpPr/>
          <p:nvPr/>
        </p:nvSpPr>
        <p:spPr>
          <a:xfrm>
            <a:off x="6375000" y="5206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rId5" action="ppaction://hlinksldjump"/>
          </p:cNvPr>
          <p:cNvSpPr/>
          <p:nvPr/>
        </p:nvSpPr>
        <p:spPr>
          <a:xfrm>
            <a:off x="6375000" y="3247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312825" y="1320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rId5" action="ppaction://hlinksldjump"/>
          </p:cNvPr>
          <p:cNvSpPr/>
          <p:nvPr/>
        </p:nvSpPr>
        <p:spPr>
          <a:xfrm>
            <a:off x="6312825" y="3197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" action="ppaction://hlinkshowjump?jump=nextslide"/>
          </p:cNvPr>
          <p:cNvSpPr/>
          <p:nvPr/>
        </p:nvSpPr>
        <p:spPr>
          <a:xfrm>
            <a:off x="6312825" y="5159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135968">
            <a:off x="4100302" y="5172105"/>
            <a:ext cx="280720" cy="3287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rId5" action="ppaction://hlinksldjump"/>
          </p:cNvPr>
          <p:cNvSpPr/>
          <p:nvPr/>
        </p:nvSpPr>
        <p:spPr>
          <a:xfrm>
            <a:off x="6328375" y="1304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414675" y="32634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" action="ppaction://hlinkshowjump?jump=nextslide"/>
          </p:cNvPr>
          <p:cNvSpPr/>
          <p:nvPr/>
        </p:nvSpPr>
        <p:spPr>
          <a:xfrm>
            <a:off x="6328375" y="5222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0151">
            <a:off x="5618787" y="5198025"/>
            <a:ext cx="304801" cy="33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35968">
            <a:off x="4100302" y="5172105"/>
            <a:ext cx="280720" cy="3287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6390550" y="5222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90550" y="3310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rId5" action="ppaction://hlinksldjump"/>
          </p:cNvPr>
          <p:cNvSpPr/>
          <p:nvPr/>
        </p:nvSpPr>
        <p:spPr>
          <a:xfrm>
            <a:off x="6390550" y="133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2020-06-20T04:49:09Z</dcterms:modified>
</cp:coreProperties>
</file>