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43"/>
  </p:normalViewPr>
  <p:slideViewPr>
    <p:cSldViewPr snapToGrid="0">
      <p:cViewPr varScale="1">
        <p:scale>
          <a:sx n="102" d="100"/>
          <a:sy n="102" d="100"/>
        </p:scale>
        <p:origin x="1376" y="17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c37d14b9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c37d14b9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c37d14b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c37d14b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c37d14b9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c37d14b9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c37d14b9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c37d14b9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c37d14b9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c37d14b9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c37d14b9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c37d14b9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c37d14b9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c37d14b9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c37d14b9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c37d14b9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c37d14b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c37d14b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c37d14b9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c37d14b9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c37d14b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c37d14b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c37d14b9b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c37d14b9b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c37d14b9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c37d14b9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c37d14b9b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c37d14b9b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c37d14b9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c37d14b9b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c37d14b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c37d14b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c37d14b9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c37d14b9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c37d14b9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c37d14b9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c37d14b9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c37d14b9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c37d14b9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c37d14b9b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c37d14b9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c37d14b9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c37d14b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c37d14b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c37d14b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c37d14b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c37d14b9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c37d14b9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c37d14b9b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c37d14b9b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c37d14b9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c37d14b9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7c37d14b9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7c37d14b9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c37d14b9b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7c37d14b9b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c37d14b9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7c37d14b9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c37d14b9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7c37d14b9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c37d14b9b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7c37d14b9b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7c37d14b9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7c37d14b9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c37d14b9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c37d14b9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c37d14b9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c37d14b9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c37d14b9b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c37d14b9b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c37d14b9b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7c37d14b9b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7c37d14b9b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7c37d14b9b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c37d14b9b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7c37d14b9b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7c37d14b9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7c37d14b9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7c37d14b9b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7c37d14b9b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c37d14b9b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c37d14b9b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7c37d14b9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7c37d14b9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7c37d14b9b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7c37d14b9b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c37d14b9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c37d14b9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7c37d14b9b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7c37d14b9b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7c37d14b9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7c37d14b9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7c37d14b9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7c37d14b9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7c37d14b9b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7c37d14b9b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7c37d14b9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7c37d14b9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7c37d14b9b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7c37d14b9b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7c37d14b9b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7c37d14b9b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7c37d14b9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7c37d14b9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7c37d14b9b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7c37d14b9b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7c37d14b9b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7c37d14b9b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c37d14b9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c37d14b9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7c37d14b9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7c37d14b9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7c37d14b9b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7c37d14b9b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7c37d14b9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7c37d14b9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7c37d14b9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7c37d14b9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7c37d14b9b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7c37d14b9b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7c37d14b9b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7c37d14b9b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7c37d14b9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7c37d14b9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7c37d14b9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7c37d14b9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7c37d14b9b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7c37d14b9b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7c37d14b9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7c37d14b9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c37d14b9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c37d14b9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7c37d14b9b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7c37d14b9b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7c37d14b9b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7c37d14b9b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7cc92598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7cc92598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7cc92598b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7cc92598b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7cc92598b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7cc92598b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7cc92598b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7cc92598b1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7cc92598b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7cc92598b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7cc92598b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7cc92598b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7cc92598b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7cc92598b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7cc92598b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7cc92598b1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c37d14b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c37d14b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7cc92598b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7cc92598b1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7e7357c9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7e7357c9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c37d14b9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c37d14b9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8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0.xml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6.xml"/><Relationship Id="rId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2.xml"/><Relationship Id="rId4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8.xml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1.xml"/><Relationship Id="rId4" Type="http://schemas.openxmlformats.org/officeDocument/2006/relationships/slide" Target="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4.xml"/><Relationship Id="rId4" Type="http://schemas.openxmlformats.org/officeDocument/2006/relationships/slide" Target="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0.xml"/><Relationship Id="rId4" Type="http://schemas.openxmlformats.org/officeDocument/2006/relationships/slide" Target="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" action="ppaction://hlinkshowjump?jump=nextslide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0BD261-842F-7A49-97AE-81BFD3140406}"/>
              </a:ext>
            </a:extLst>
          </p:cNvPr>
          <p:cNvSpPr txBox="1"/>
          <p:nvPr/>
        </p:nvSpPr>
        <p:spPr>
          <a:xfrm>
            <a:off x="1" y="6767402"/>
            <a:ext cx="1005839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TOOTHY® for PowerPoint™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3"/>
          <p:cNvSpPr/>
          <p:nvPr/>
        </p:nvSpPr>
        <p:spPr>
          <a:xfrm rot="10800000">
            <a:off x="4166100" y="5036550"/>
            <a:ext cx="272400" cy="480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3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>
            <a:hlinkClick r:id="rId4" action="ppaction://hlinksldjump"/>
          </p:cNvPr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>
            <a:hlinkClick r:id="" action="ppaction://hlinkshowjump?jump=nextslide"/>
          </p:cNvPr>
          <p:cNvSpPr/>
          <p:nvPr/>
        </p:nvSpPr>
        <p:spPr>
          <a:xfrm>
            <a:off x="6389925" y="1304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>
            <a:hlinkClick r:id="rId5" action="ppaction://hlinksldjump"/>
          </p:cNvPr>
          <p:cNvSpPr/>
          <p:nvPr/>
        </p:nvSpPr>
        <p:spPr>
          <a:xfrm>
            <a:off x="6389925" y="32790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>
            <a:hlinkClick r:id="" action="ppaction://hlinkshowjump?jump=nextslide"/>
          </p:cNvPr>
          <p:cNvSpPr/>
          <p:nvPr/>
        </p:nvSpPr>
        <p:spPr>
          <a:xfrm>
            <a:off x="6389925" y="52532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5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/>
          <p:nvPr/>
        </p:nvSpPr>
        <p:spPr>
          <a:xfrm rot="8880695">
            <a:off x="4842249" y="4897170"/>
            <a:ext cx="322229" cy="4013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/>
          <p:cNvSpPr/>
          <p:nvPr/>
        </p:nvSpPr>
        <p:spPr>
          <a:xfrm rot="10800000">
            <a:off x="4166100" y="5036550"/>
            <a:ext cx="272400" cy="480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6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6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7">
            <a:hlinkClick r:id="rId5" action="ppaction://hlinksldjump"/>
          </p:cNvPr>
          <p:cNvSpPr/>
          <p:nvPr/>
        </p:nvSpPr>
        <p:spPr>
          <a:xfrm>
            <a:off x="6406100" y="1304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7">
            <a:hlinkClick r:id="" action="ppaction://hlinkshowjump?jump=nextslide"/>
          </p:cNvPr>
          <p:cNvSpPr/>
          <p:nvPr/>
        </p:nvSpPr>
        <p:spPr>
          <a:xfrm>
            <a:off x="6406100" y="32790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7">
            <a:hlinkClick r:id="" action="ppaction://hlinkshowjump?jump=nextslide"/>
          </p:cNvPr>
          <p:cNvSpPr/>
          <p:nvPr/>
        </p:nvSpPr>
        <p:spPr>
          <a:xfrm>
            <a:off x="6406100" y="51599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8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9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9"/>
          <p:cNvSpPr/>
          <p:nvPr/>
        </p:nvSpPr>
        <p:spPr>
          <a:xfrm rot="-9437387">
            <a:off x="3471149" y="4962849"/>
            <a:ext cx="263423" cy="405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9"/>
          <p:cNvSpPr/>
          <p:nvPr/>
        </p:nvSpPr>
        <p:spPr>
          <a:xfrm rot="8880695">
            <a:off x="4842249" y="4897170"/>
            <a:ext cx="322229" cy="4013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9"/>
          <p:cNvSpPr/>
          <p:nvPr/>
        </p:nvSpPr>
        <p:spPr>
          <a:xfrm rot="10800000">
            <a:off x="4166100" y="5036550"/>
            <a:ext cx="272400" cy="480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9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9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0">
            <a:hlinkClick r:id="rId5" action="ppaction://hlinksldjump"/>
          </p:cNvPr>
          <p:cNvSpPr/>
          <p:nvPr/>
        </p:nvSpPr>
        <p:spPr>
          <a:xfrm>
            <a:off x="6390550" y="52376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0">
            <a:hlinkClick r:id="" action="ppaction://hlinkshowjump?jump=nextslide"/>
          </p:cNvPr>
          <p:cNvSpPr/>
          <p:nvPr/>
        </p:nvSpPr>
        <p:spPr>
          <a:xfrm>
            <a:off x="6390550" y="1304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0">
            <a:hlinkClick r:id="" action="ppaction://hlinkshowjump?jump=nextslide"/>
          </p:cNvPr>
          <p:cNvSpPr/>
          <p:nvPr/>
        </p:nvSpPr>
        <p:spPr>
          <a:xfrm>
            <a:off x="6390550" y="3310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1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2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2"/>
          <p:cNvSpPr/>
          <p:nvPr/>
        </p:nvSpPr>
        <p:spPr>
          <a:xfrm>
            <a:off x="5476200" y="4186375"/>
            <a:ext cx="272400" cy="28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2"/>
          <p:cNvSpPr/>
          <p:nvPr/>
        </p:nvSpPr>
        <p:spPr>
          <a:xfrm rot="-9437387">
            <a:off x="3471149" y="4962849"/>
            <a:ext cx="263423" cy="405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/>
          <p:nvPr/>
        </p:nvSpPr>
        <p:spPr>
          <a:xfrm rot="8880695">
            <a:off x="4842249" y="4897170"/>
            <a:ext cx="322229" cy="4013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2"/>
          <p:cNvSpPr/>
          <p:nvPr/>
        </p:nvSpPr>
        <p:spPr>
          <a:xfrm rot="10800000">
            <a:off x="4166100" y="5036550"/>
            <a:ext cx="272400" cy="480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2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2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>
            <a:hlinkClick r:id="" action="ppaction://hlinkshowjump?jump=nextslide"/>
          </p:cNvPr>
          <p:cNvSpPr/>
          <p:nvPr/>
        </p:nvSpPr>
        <p:spPr>
          <a:xfrm>
            <a:off x="6375000" y="52376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>
            <a:hlinkClick r:id="" action="ppaction://hlinkshowjump?jump=nextslide"/>
          </p:cNvPr>
          <p:cNvSpPr/>
          <p:nvPr/>
        </p:nvSpPr>
        <p:spPr>
          <a:xfrm>
            <a:off x="6375000" y="32323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3">
            <a:hlinkClick r:id="rId5" action="ppaction://hlinksldjump"/>
          </p:cNvPr>
          <p:cNvSpPr/>
          <p:nvPr/>
        </p:nvSpPr>
        <p:spPr>
          <a:xfrm>
            <a:off x="6375000" y="13203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4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5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5"/>
          <p:cNvSpPr/>
          <p:nvPr/>
        </p:nvSpPr>
        <p:spPr>
          <a:xfrm>
            <a:off x="2836550" y="4186375"/>
            <a:ext cx="272400" cy="326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5"/>
          <p:cNvSpPr/>
          <p:nvPr/>
        </p:nvSpPr>
        <p:spPr>
          <a:xfrm>
            <a:off x="5476200" y="4186375"/>
            <a:ext cx="272400" cy="28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5"/>
          <p:cNvSpPr/>
          <p:nvPr/>
        </p:nvSpPr>
        <p:spPr>
          <a:xfrm rot="-9437387">
            <a:off x="3471149" y="4962849"/>
            <a:ext cx="263423" cy="405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5"/>
          <p:cNvSpPr/>
          <p:nvPr/>
        </p:nvSpPr>
        <p:spPr>
          <a:xfrm rot="8880695">
            <a:off x="4842249" y="4897170"/>
            <a:ext cx="322229" cy="4013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5"/>
          <p:cNvSpPr/>
          <p:nvPr/>
        </p:nvSpPr>
        <p:spPr>
          <a:xfrm rot="10800000">
            <a:off x="4166100" y="5036550"/>
            <a:ext cx="272400" cy="480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5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5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6">
            <a:hlinkClick r:id="" action="ppaction://hlinkshowjump?jump=nextslide"/>
          </p:cNvPr>
          <p:cNvSpPr/>
          <p:nvPr/>
        </p:nvSpPr>
        <p:spPr>
          <a:xfrm>
            <a:off x="6375025" y="13825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6">
            <a:hlinkClick r:id="" action="ppaction://hlinkshowjump?jump=nextslide"/>
          </p:cNvPr>
          <p:cNvSpPr/>
          <p:nvPr/>
        </p:nvSpPr>
        <p:spPr>
          <a:xfrm>
            <a:off x="6369550" y="3294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6">
            <a:hlinkClick r:id="rId5" action="ppaction://hlinksldjump"/>
          </p:cNvPr>
          <p:cNvSpPr/>
          <p:nvPr/>
        </p:nvSpPr>
        <p:spPr>
          <a:xfrm>
            <a:off x="6375025" y="52065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7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8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8"/>
          <p:cNvSpPr/>
          <p:nvPr/>
        </p:nvSpPr>
        <p:spPr>
          <a:xfrm rot="10305650">
            <a:off x="4352969" y="5062699"/>
            <a:ext cx="378911" cy="4277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8"/>
          <p:cNvSpPr/>
          <p:nvPr/>
        </p:nvSpPr>
        <p:spPr>
          <a:xfrm>
            <a:off x="2836550" y="4186375"/>
            <a:ext cx="272400" cy="326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8"/>
          <p:cNvSpPr/>
          <p:nvPr/>
        </p:nvSpPr>
        <p:spPr>
          <a:xfrm>
            <a:off x="5476200" y="4186375"/>
            <a:ext cx="272400" cy="28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8"/>
          <p:cNvSpPr/>
          <p:nvPr/>
        </p:nvSpPr>
        <p:spPr>
          <a:xfrm rot="-9437387">
            <a:off x="3471149" y="4962849"/>
            <a:ext cx="263423" cy="405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8"/>
          <p:cNvSpPr/>
          <p:nvPr/>
        </p:nvSpPr>
        <p:spPr>
          <a:xfrm rot="8880695">
            <a:off x="4842249" y="4897170"/>
            <a:ext cx="322229" cy="4013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8"/>
          <p:cNvSpPr/>
          <p:nvPr/>
        </p:nvSpPr>
        <p:spPr>
          <a:xfrm rot="10800000">
            <a:off x="4166100" y="5036550"/>
            <a:ext cx="272400" cy="480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8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8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9">
            <a:hlinkClick r:id="rId5" action="ppaction://hlinksldjump"/>
          </p:cNvPr>
          <p:cNvSpPr/>
          <p:nvPr/>
        </p:nvSpPr>
        <p:spPr>
          <a:xfrm>
            <a:off x="6390575" y="13514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9">
            <a:hlinkClick r:id="" action="ppaction://hlinkshowjump?jump=nextslide"/>
          </p:cNvPr>
          <p:cNvSpPr/>
          <p:nvPr/>
        </p:nvSpPr>
        <p:spPr>
          <a:xfrm>
            <a:off x="6390575" y="32945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9">
            <a:hlinkClick r:id="" action="ppaction://hlinkshowjump?jump=nextslide"/>
          </p:cNvPr>
          <p:cNvSpPr/>
          <p:nvPr/>
        </p:nvSpPr>
        <p:spPr>
          <a:xfrm>
            <a:off x="6390575" y="52376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0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1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1"/>
          <p:cNvSpPr/>
          <p:nvPr/>
        </p:nvSpPr>
        <p:spPr>
          <a:xfrm rot="-9732766">
            <a:off x="3609631" y="5103405"/>
            <a:ext cx="276938" cy="3462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1"/>
          <p:cNvSpPr/>
          <p:nvPr/>
        </p:nvSpPr>
        <p:spPr>
          <a:xfrm rot="10305650">
            <a:off x="4352969" y="5062699"/>
            <a:ext cx="378911" cy="4277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1"/>
          <p:cNvSpPr/>
          <p:nvPr/>
        </p:nvSpPr>
        <p:spPr>
          <a:xfrm>
            <a:off x="2836550" y="4186375"/>
            <a:ext cx="272400" cy="326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1"/>
          <p:cNvSpPr/>
          <p:nvPr/>
        </p:nvSpPr>
        <p:spPr>
          <a:xfrm>
            <a:off x="5476200" y="4186375"/>
            <a:ext cx="272400" cy="28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1"/>
          <p:cNvSpPr/>
          <p:nvPr/>
        </p:nvSpPr>
        <p:spPr>
          <a:xfrm rot="-9437387">
            <a:off x="3471149" y="4962849"/>
            <a:ext cx="263423" cy="405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1"/>
          <p:cNvSpPr/>
          <p:nvPr/>
        </p:nvSpPr>
        <p:spPr>
          <a:xfrm rot="8880695">
            <a:off x="4842249" y="4897170"/>
            <a:ext cx="322229" cy="4013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1"/>
          <p:cNvSpPr/>
          <p:nvPr/>
        </p:nvSpPr>
        <p:spPr>
          <a:xfrm rot="10800000">
            <a:off x="4166100" y="5036550"/>
            <a:ext cx="272400" cy="480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1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1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>
            <a:hlinkClick r:id="rId5" action="ppaction://hlinksldjump"/>
          </p:cNvPr>
          <p:cNvSpPr/>
          <p:nvPr/>
        </p:nvSpPr>
        <p:spPr>
          <a:xfrm>
            <a:off x="6375025" y="13203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>
            <a:hlinkClick r:id="" action="ppaction://hlinkshowjump?jump=nextslide"/>
          </p:cNvPr>
          <p:cNvSpPr/>
          <p:nvPr/>
        </p:nvSpPr>
        <p:spPr>
          <a:xfrm>
            <a:off x="6375025" y="52531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>
            <a:hlinkClick r:id="" action="ppaction://hlinkshowjump?jump=nextslide"/>
          </p:cNvPr>
          <p:cNvSpPr/>
          <p:nvPr/>
        </p:nvSpPr>
        <p:spPr>
          <a:xfrm>
            <a:off x="6375025" y="33256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2">
            <a:hlinkClick r:id="" action="ppaction://hlinkshowjump?jump=nextslide"/>
          </p:cNvPr>
          <p:cNvSpPr/>
          <p:nvPr/>
        </p:nvSpPr>
        <p:spPr>
          <a:xfrm>
            <a:off x="6403950" y="52376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2">
            <a:hlinkClick r:id="" action="ppaction://hlinkshowjump?jump=nextslide"/>
          </p:cNvPr>
          <p:cNvSpPr/>
          <p:nvPr/>
        </p:nvSpPr>
        <p:spPr>
          <a:xfrm>
            <a:off x="6390550" y="1320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2">
            <a:hlinkClick r:id="rId5" action="ppaction://hlinksldjump"/>
          </p:cNvPr>
          <p:cNvSpPr/>
          <p:nvPr/>
        </p:nvSpPr>
        <p:spPr>
          <a:xfrm>
            <a:off x="6390550" y="3278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4"/>
          <p:cNvSpPr/>
          <p:nvPr/>
        </p:nvSpPr>
        <p:spPr>
          <a:xfrm>
            <a:off x="3413403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4"/>
          <p:cNvSpPr/>
          <p:nvPr/>
        </p:nvSpPr>
        <p:spPr>
          <a:xfrm rot="-9732766">
            <a:off x="3609631" y="5103405"/>
            <a:ext cx="276938" cy="3462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4"/>
          <p:cNvSpPr/>
          <p:nvPr/>
        </p:nvSpPr>
        <p:spPr>
          <a:xfrm rot="10305650">
            <a:off x="4352969" y="5062699"/>
            <a:ext cx="378911" cy="4277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4"/>
          <p:cNvSpPr/>
          <p:nvPr/>
        </p:nvSpPr>
        <p:spPr>
          <a:xfrm>
            <a:off x="2836550" y="4186375"/>
            <a:ext cx="272400" cy="326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4"/>
          <p:cNvSpPr/>
          <p:nvPr/>
        </p:nvSpPr>
        <p:spPr>
          <a:xfrm>
            <a:off x="5476200" y="4186375"/>
            <a:ext cx="272400" cy="28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4"/>
          <p:cNvSpPr/>
          <p:nvPr/>
        </p:nvSpPr>
        <p:spPr>
          <a:xfrm rot="-9437387">
            <a:off x="3471149" y="4962849"/>
            <a:ext cx="263423" cy="405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4"/>
          <p:cNvSpPr/>
          <p:nvPr/>
        </p:nvSpPr>
        <p:spPr>
          <a:xfrm rot="8880695">
            <a:off x="4842249" y="4897170"/>
            <a:ext cx="322229" cy="4013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4"/>
          <p:cNvSpPr/>
          <p:nvPr/>
        </p:nvSpPr>
        <p:spPr>
          <a:xfrm rot="10800000">
            <a:off x="4166100" y="5036550"/>
            <a:ext cx="272400" cy="480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4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4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5">
            <a:hlinkClick r:id="" action="ppaction://hlinkshowjump?jump=nextslide"/>
          </p:cNvPr>
          <p:cNvSpPr/>
          <p:nvPr/>
        </p:nvSpPr>
        <p:spPr>
          <a:xfrm>
            <a:off x="6390575" y="12581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5">
            <a:hlinkClick r:id="rId5" action="ppaction://hlinksldjump"/>
          </p:cNvPr>
          <p:cNvSpPr/>
          <p:nvPr/>
        </p:nvSpPr>
        <p:spPr>
          <a:xfrm>
            <a:off x="6390575" y="3294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5">
            <a:hlinkClick r:id="" action="ppaction://hlinkshowjump?jump=nextslide"/>
          </p:cNvPr>
          <p:cNvSpPr/>
          <p:nvPr/>
        </p:nvSpPr>
        <p:spPr>
          <a:xfrm>
            <a:off x="6390575" y="5206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7"/>
          <p:cNvSpPr/>
          <p:nvPr/>
        </p:nvSpPr>
        <p:spPr>
          <a:xfrm>
            <a:off x="4973825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7"/>
          <p:cNvSpPr/>
          <p:nvPr/>
        </p:nvSpPr>
        <p:spPr>
          <a:xfrm>
            <a:off x="3413403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7"/>
          <p:cNvSpPr/>
          <p:nvPr/>
        </p:nvSpPr>
        <p:spPr>
          <a:xfrm rot="-9732766">
            <a:off x="3609631" y="5103405"/>
            <a:ext cx="276938" cy="3462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7"/>
          <p:cNvSpPr/>
          <p:nvPr/>
        </p:nvSpPr>
        <p:spPr>
          <a:xfrm rot="10305650">
            <a:off x="4352969" y="5062699"/>
            <a:ext cx="378911" cy="4277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7"/>
          <p:cNvSpPr/>
          <p:nvPr/>
        </p:nvSpPr>
        <p:spPr>
          <a:xfrm>
            <a:off x="2836550" y="4186375"/>
            <a:ext cx="272400" cy="326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7"/>
          <p:cNvSpPr/>
          <p:nvPr/>
        </p:nvSpPr>
        <p:spPr>
          <a:xfrm>
            <a:off x="5476200" y="4186375"/>
            <a:ext cx="272400" cy="28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7"/>
          <p:cNvSpPr/>
          <p:nvPr/>
        </p:nvSpPr>
        <p:spPr>
          <a:xfrm rot="-9437387">
            <a:off x="3471149" y="4962849"/>
            <a:ext cx="263423" cy="405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7"/>
          <p:cNvSpPr/>
          <p:nvPr/>
        </p:nvSpPr>
        <p:spPr>
          <a:xfrm rot="8880695">
            <a:off x="4842249" y="4897170"/>
            <a:ext cx="322229" cy="4013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7"/>
          <p:cNvSpPr/>
          <p:nvPr/>
        </p:nvSpPr>
        <p:spPr>
          <a:xfrm rot="10800000">
            <a:off x="4166100" y="5036550"/>
            <a:ext cx="272400" cy="480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7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7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8">
            <a:hlinkClick r:id="rId5" action="ppaction://hlinksldjump"/>
          </p:cNvPr>
          <p:cNvSpPr/>
          <p:nvPr/>
        </p:nvSpPr>
        <p:spPr>
          <a:xfrm>
            <a:off x="6390550" y="1304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8">
            <a:hlinkClick r:id="" action="ppaction://hlinkshowjump?jump=nextslide"/>
          </p:cNvPr>
          <p:cNvSpPr/>
          <p:nvPr/>
        </p:nvSpPr>
        <p:spPr>
          <a:xfrm>
            <a:off x="6390550" y="33256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8">
            <a:hlinkClick r:id="" action="ppaction://hlinkshowjump?jump=nextslide"/>
          </p:cNvPr>
          <p:cNvSpPr/>
          <p:nvPr/>
        </p:nvSpPr>
        <p:spPr>
          <a:xfrm>
            <a:off x="6390550" y="52376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0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0"/>
          <p:cNvSpPr/>
          <p:nvPr/>
        </p:nvSpPr>
        <p:spPr>
          <a:xfrm rot="8242898">
            <a:off x="5118189" y="4793312"/>
            <a:ext cx="234821" cy="3129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0"/>
          <p:cNvSpPr/>
          <p:nvPr/>
        </p:nvSpPr>
        <p:spPr>
          <a:xfrm>
            <a:off x="4973825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0"/>
          <p:cNvSpPr/>
          <p:nvPr/>
        </p:nvSpPr>
        <p:spPr>
          <a:xfrm>
            <a:off x="3413403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0"/>
          <p:cNvSpPr/>
          <p:nvPr/>
        </p:nvSpPr>
        <p:spPr>
          <a:xfrm rot="-9732766">
            <a:off x="3609631" y="5103405"/>
            <a:ext cx="276938" cy="3462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0"/>
          <p:cNvSpPr/>
          <p:nvPr/>
        </p:nvSpPr>
        <p:spPr>
          <a:xfrm rot="10305650">
            <a:off x="4352969" y="5062699"/>
            <a:ext cx="378911" cy="4277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0"/>
          <p:cNvSpPr/>
          <p:nvPr/>
        </p:nvSpPr>
        <p:spPr>
          <a:xfrm>
            <a:off x="2836550" y="4186375"/>
            <a:ext cx="272400" cy="326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0"/>
          <p:cNvSpPr/>
          <p:nvPr/>
        </p:nvSpPr>
        <p:spPr>
          <a:xfrm>
            <a:off x="5476200" y="4186375"/>
            <a:ext cx="272400" cy="28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0"/>
          <p:cNvSpPr/>
          <p:nvPr/>
        </p:nvSpPr>
        <p:spPr>
          <a:xfrm rot="-9437387">
            <a:off x="3471149" y="4962849"/>
            <a:ext cx="263423" cy="405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0"/>
          <p:cNvSpPr/>
          <p:nvPr/>
        </p:nvSpPr>
        <p:spPr>
          <a:xfrm rot="8880695">
            <a:off x="4842249" y="4897170"/>
            <a:ext cx="322229" cy="4013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0"/>
          <p:cNvSpPr/>
          <p:nvPr/>
        </p:nvSpPr>
        <p:spPr>
          <a:xfrm rot="10800000">
            <a:off x="4166100" y="5036550"/>
            <a:ext cx="272400" cy="480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0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0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1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1">
            <a:hlinkClick r:id="" action="ppaction://hlinkshowjump?jump=nextslide"/>
          </p:cNvPr>
          <p:cNvSpPr/>
          <p:nvPr/>
        </p:nvSpPr>
        <p:spPr>
          <a:xfrm>
            <a:off x="6343925" y="13203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1">
            <a:hlinkClick r:id="" action="ppaction://hlinkshowjump?jump=nextslide"/>
          </p:cNvPr>
          <p:cNvSpPr/>
          <p:nvPr/>
        </p:nvSpPr>
        <p:spPr>
          <a:xfrm>
            <a:off x="6343925" y="52221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1">
            <a:hlinkClick r:id="rId5" action="ppaction://hlinksldjump"/>
          </p:cNvPr>
          <p:cNvSpPr/>
          <p:nvPr/>
        </p:nvSpPr>
        <p:spPr>
          <a:xfrm>
            <a:off x="6343925" y="32323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2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3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3"/>
          <p:cNvSpPr/>
          <p:nvPr/>
        </p:nvSpPr>
        <p:spPr>
          <a:xfrm>
            <a:off x="2677850" y="416882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3"/>
          <p:cNvSpPr/>
          <p:nvPr/>
        </p:nvSpPr>
        <p:spPr>
          <a:xfrm rot="8242898">
            <a:off x="5118189" y="4793312"/>
            <a:ext cx="234821" cy="3129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3"/>
          <p:cNvSpPr/>
          <p:nvPr/>
        </p:nvSpPr>
        <p:spPr>
          <a:xfrm>
            <a:off x="4973825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3"/>
          <p:cNvSpPr/>
          <p:nvPr/>
        </p:nvSpPr>
        <p:spPr>
          <a:xfrm>
            <a:off x="3413403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3"/>
          <p:cNvSpPr/>
          <p:nvPr/>
        </p:nvSpPr>
        <p:spPr>
          <a:xfrm rot="-9732766">
            <a:off x="3609631" y="5103405"/>
            <a:ext cx="276938" cy="3462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3"/>
          <p:cNvSpPr/>
          <p:nvPr/>
        </p:nvSpPr>
        <p:spPr>
          <a:xfrm rot="10305650">
            <a:off x="4352969" y="5062699"/>
            <a:ext cx="378911" cy="4277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3"/>
          <p:cNvSpPr/>
          <p:nvPr/>
        </p:nvSpPr>
        <p:spPr>
          <a:xfrm>
            <a:off x="2836550" y="4186375"/>
            <a:ext cx="272400" cy="326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3"/>
          <p:cNvSpPr/>
          <p:nvPr/>
        </p:nvSpPr>
        <p:spPr>
          <a:xfrm>
            <a:off x="5476200" y="4186375"/>
            <a:ext cx="272400" cy="28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3"/>
          <p:cNvSpPr/>
          <p:nvPr/>
        </p:nvSpPr>
        <p:spPr>
          <a:xfrm rot="-9437387">
            <a:off x="3471149" y="4962849"/>
            <a:ext cx="263423" cy="405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53"/>
          <p:cNvSpPr/>
          <p:nvPr/>
        </p:nvSpPr>
        <p:spPr>
          <a:xfrm rot="8880695">
            <a:off x="4842249" y="4897170"/>
            <a:ext cx="322229" cy="4013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53"/>
          <p:cNvSpPr/>
          <p:nvPr/>
        </p:nvSpPr>
        <p:spPr>
          <a:xfrm rot="10800000">
            <a:off x="4166100" y="5036550"/>
            <a:ext cx="272400" cy="480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53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53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4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54">
            <a:hlinkClick r:id="rId5" action="ppaction://hlinksldjump"/>
          </p:cNvPr>
          <p:cNvSpPr/>
          <p:nvPr/>
        </p:nvSpPr>
        <p:spPr>
          <a:xfrm>
            <a:off x="6343925" y="1320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54">
            <a:hlinkClick r:id="" action="ppaction://hlinkshowjump?jump=nextslide"/>
          </p:cNvPr>
          <p:cNvSpPr/>
          <p:nvPr/>
        </p:nvSpPr>
        <p:spPr>
          <a:xfrm>
            <a:off x="6343925" y="52531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4">
            <a:hlinkClick r:id="" action="ppaction://hlinkshowjump?jump=nextslide"/>
          </p:cNvPr>
          <p:cNvSpPr/>
          <p:nvPr/>
        </p:nvSpPr>
        <p:spPr>
          <a:xfrm>
            <a:off x="6343925" y="32479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5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5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6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56"/>
          <p:cNvSpPr/>
          <p:nvPr/>
        </p:nvSpPr>
        <p:spPr>
          <a:xfrm rot="-8369076">
            <a:off x="3139878" y="4775420"/>
            <a:ext cx="303855" cy="3487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6"/>
          <p:cNvSpPr/>
          <p:nvPr/>
        </p:nvSpPr>
        <p:spPr>
          <a:xfrm>
            <a:off x="2677850" y="416882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6"/>
          <p:cNvSpPr/>
          <p:nvPr/>
        </p:nvSpPr>
        <p:spPr>
          <a:xfrm rot="8242898">
            <a:off x="5118189" y="4793312"/>
            <a:ext cx="234821" cy="3129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6"/>
          <p:cNvSpPr/>
          <p:nvPr/>
        </p:nvSpPr>
        <p:spPr>
          <a:xfrm>
            <a:off x="4973825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6"/>
          <p:cNvSpPr/>
          <p:nvPr/>
        </p:nvSpPr>
        <p:spPr>
          <a:xfrm>
            <a:off x="3413403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6"/>
          <p:cNvSpPr/>
          <p:nvPr/>
        </p:nvSpPr>
        <p:spPr>
          <a:xfrm rot="-9732766">
            <a:off x="3609631" y="5103405"/>
            <a:ext cx="276938" cy="3462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6"/>
          <p:cNvSpPr/>
          <p:nvPr/>
        </p:nvSpPr>
        <p:spPr>
          <a:xfrm rot="10305650">
            <a:off x="4352969" y="5062699"/>
            <a:ext cx="378911" cy="4277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6"/>
          <p:cNvSpPr/>
          <p:nvPr/>
        </p:nvSpPr>
        <p:spPr>
          <a:xfrm>
            <a:off x="2836550" y="4186375"/>
            <a:ext cx="272400" cy="326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6"/>
          <p:cNvSpPr/>
          <p:nvPr/>
        </p:nvSpPr>
        <p:spPr>
          <a:xfrm>
            <a:off x="5476200" y="4186375"/>
            <a:ext cx="272400" cy="28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6"/>
          <p:cNvSpPr/>
          <p:nvPr/>
        </p:nvSpPr>
        <p:spPr>
          <a:xfrm rot="-9437387">
            <a:off x="3471149" y="4962849"/>
            <a:ext cx="263423" cy="405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6"/>
          <p:cNvSpPr/>
          <p:nvPr/>
        </p:nvSpPr>
        <p:spPr>
          <a:xfrm rot="8880695">
            <a:off x="4842249" y="4897170"/>
            <a:ext cx="322229" cy="4013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6"/>
          <p:cNvSpPr/>
          <p:nvPr/>
        </p:nvSpPr>
        <p:spPr>
          <a:xfrm rot="10800000">
            <a:off x="4166100" y="5036550"/>
            <a:ext cx="272400" cy="480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6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6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7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57">
            <a:hlinkClick r:id="" action="ppaction://hlinkshowjump?jump=nextslide"/>
          </p:cNvPr>
          <p:cNvSpPr/>
          <p:nvPr/>
        </p:nvSpPr>
        <p:spPr>
          <a:xfrm>
            <a:off x="6343925" y="1304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7">
            <a:hlinkClick r:id="" action="ppaction://hlinkshowjump?jump=nextslide"/>
          </p:cNvPr>
          <p:cNvSpPr/>
          <p:nvPr/>
        </p:nvSpPr>
        <p:spPr>
          <a:xfrm>
            <a:off x="6343925" y="32323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7">
            <a:hlinkClick r:id="rId5" action="ppaction://hlinksldjump"/>
          </p:cNvPr>
          <p:cNvSpPr/>
          <p:nvPr/>
        </p:nvSpPr>
        <p:spPr>
          <a:xfrm>
            <a:off x="6343925" y="52531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8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9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9"/>
          <p:cNvSpPr/>
          <p:nvPr/>
        </p:nvSpPr>
        <p:spPr>
          <a:xfrm rot="-8369076">
            <a:off x="3139878" y="4775420"/>
            <a:ext cx="303855" cy="3487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9"/>
          <p:cNvSpPr/>
          <p:nvPr/>
        </p:nvSpPr>
        <p:spPr>
          <a:xfrm>
            <a:off x="2677850" y="416882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9"/>
          <p:cNvSpPr/>
          <p:nvPr/>
        </p:nvSpPr>
        <p:spPr>
          <a:xfrm rot="8242898">
            <a:off x="5118189" y="4793312"/>
            <a:ext cx="234821" cy="3129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9"/>
          <p:cNvSpPr/>
          <p:nvPr/>
        </p:nvSpPr>
        <p:spPr>
          <a:xfrm>
            <a:off x="4973825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59"/>
          <p:cNvSpPr/>
          <p:nvPr/>
        </p:nvSpPr>
        <p:spPr>
          <a:xfrm>
            <a:off x="3413403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9"/>
          <p:cNvSpPr/>
          <p:nvPr/>
        </p:nvSpPr>
        <p:spPr>
          <a:xfrm rot="-9732766">
            <a:off x="3609631" y="5103405"/>
            <a:ext cx="276938" cy="3462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59"/>
          <p:cNvSpPr/>
          <p:nvPr/>
        </p:nvSpPr>
        <p:spPr>
          <a:xfrm rot="10305650">
            <a:off x="4352969" y="5062699"/>
            <a:ext cx="378911" cy="4277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9"/>
          <p:cNvSpPr/>
          <p:nvPr/>
        </p:nvSpPr>
        <p:spPr>
          <a:xfrm>
            <a:off x="2836550" y="4186375"/>
            <a:ext cx="272400" cy="326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9"/>
          <p:cNvSpPr/>
          <p:nvPr/>
        </p:nvSpPr>
        <p:spPr>
          <a:xfrm>
            <a:off x="5476200" y="4186375"/>
            <a:ext cx="272400" cy="28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9"/>
          <p:cNvSpPr/>
          <p:nvPr/>
        </p:nvSpPr>
        <p:spPr>
          <a:xfrm rot="-9437387">
            <a:off x="3471149" y="4962849"/>
            <a:ext cx="263423" cy="405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9"/>
          <p:cNvSpPr/>
          <p:nvPr/>
        </p:nvSpPr>
        <p:spPr>
          <a:xfrm rot="8880695">
            <a:off x="4842249" y="4897170"/>
            <a:ext cx="322229" cy="4013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59"/>
          <p:cNvSpPr/>
          <p:nvPr/>
        </p:nvSpPr>
        <p:spPr>
          <a:xfrm rot="10800000">
            <a:off x="4166100" y="5036550"/>
            <a:ext cx="272400" cy="480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59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59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9"/>
          <p:cNvSpPr/>
          <p:nvPr/>
        </p:nvSpPr>
        <p:spPr>
          <a:xfrm rot="-8738008">
            <a:off x="3195179" y="4951654"/>
            <a:ext cx="324189" cy="25554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0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60">
            <a:hlinkClick r:id="" action="ppaction://hlinkshowjump?jump=nextslide"/>
          </p:cNvPr>
          <p:cNvSpPr/>
          <p:nvPr/>
        </p:nvSpPr>
        <p:spPr>
          <a:xfrm>
            <a:off x="6390575" y="3263438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60">
            <a:hlinkClick r:id="rId5" action="ppaction://hlinksldjump"/>
          </p:cNvPr>
          <p:cNvSpPr/>
          <p:nvPr/>
        </p:nvSpPr>
        <p:spPr>
          <a:xfrm>
            <a:off x="6390575" y="1320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60">
            <a:hlinkClick r:id="" action="ppaction://hlinkshowjump?jump=nextslide"/>
          </p:cNvPr>
          <p:cNvSpPr/>
          <p:nvPr/>
        </p:nvSpPr>
        <p:spPr>
          <a:xfrm>
            <a:off x="6390575" y="52065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1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6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2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62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2"/>
          <p:cNvSpPr/>
          <p:nvPr/>
        </p:nvSpPr>
        <p:spPr>
          <a:xfrm rot="-8369076">
            <a:off x="3139878" y="4775420"/>
            <a:ext cx="303855" cy="3487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2"/>
          <p:cNvSpPr/>
          <p:nvPr/>
        </p:nvSpPr>
        <p:spPr>
          <a:xfrm>
            <a:off x="2677850" y="416882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62"/>
          <p:cNvSpPr/>
          <p:nvPr/>
        </p:nvSpPr>
        <p:spPr>
          <a:xfrm rot="8242898">
            <a:off x="5118189" y="4793312"/>
            <a:ext cx="234821" cy="3129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62"/>
          <p:cNvSpPr/>
          <p:nvPr/>
        </p:nvSpPr>
        <p:spPr>
          <a:xfrm>
            <a:off x="4973825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62"/>
          <p:cNvSpPr/>
          <p:nvPr/>
        </p:nvSpPr>
        <p:spPr>
          <a:xfrm>
            <a:off x="3413403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62"/>
          <p:cNvSpPr/>
          <p:nvPr/>
        </p:nvSpPr>
        <p:spPr>
          <a:xfrm rot="-9732766">
            <a:off x="3609631" y="5103405"/>
            <a:ext cx="276938" cy="3462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62"/>
          <p:cNvSpPr/>
          <p:nvPr/>
        </p:nvSpPr>
        <p:spPr>
          <a:xfrm rot="10305650">
            <a:off x="4352969" y="5062699"/>
            <a:ext cx="378911" cy="4277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62"/>
          <p:cNvSpPr/>
          <p:nvPr/>
        </p:nvSpPr>
        <p:spPr>
          <a:xfrm>
            <a:off x="2836550" y="4186375"/>
            <a:ext cx="272400" cy="326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62"/>
          <p:cNvSpPr/>
          <p:nvPr/>
        </p:nvSpPr>
        <p:spPr>
          <a:xfrm>
            <a:off x="5476200" y="4186375"/>
            <a:ext cx="272400" cy="28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62"/>
          <p:cNvSpPr/>
          <p:nvPr/>
        </p:nvSpPr>
        <p:spPr>
          <a:xfrm rot="-9437387">
            <a:off x="3471149" y="4962849"/>
            <a:ext cx="263423" cy="405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62"/>
          <p:cNvSpPr/>
          <p:nvPr/>
        </p:nvSpPr>
        <p:spPr>
          <a:xfrm rot="8880695">
            <a:off x="4842249" y="4897170"/>
            <a:ext cx="322229" cy="4013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62"/>
          <p:cNvSpPr/>
          <p:nvPr/>
        </p:nvSpPr>
        <p:spPr>
          <a:xfrm rot="10800000">
            <a:off x="4166100" y="5036550"/>
            <a:ext cx="272400" cy="480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62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62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62"/>
          <p:cNvSpPr/>
          <p:nvPr/>
        </p:nvSpPr>
        <p:spPr>
          <a:xfrm rot="-8738008">
            <a:off x="3195179" y="4951654"/>
            <a:ext cx="324189" cy="25554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2"/>
          <p:cNvSpPr/>
          <p:nvPr/>
        </p:nvSpPr>
        <p:spPr>
          <a:xfrm rot="9518172">
            <a:off x="4587799" y="5096572"/>
            <a:ext cx="306351" cy="3599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3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63">
            <a:hlinkClick r:id="rId5" action="ppaction://hlinksldjump"/>
          </p:cNvPr>
          <p:cNvSpPr/>
          <p:nvPr/>
        </p:nvSpPr>
        <p:spPr>
          <a:xfrm>
            <a:off x="6327750" y="3247875"/>
            <a:ext cx="3325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63">
            <a:hlinkClick r:id="" action="ppaction://hlinkshowjump?jump=nextslide"/>
          </p:cNvPr>
          <p:cNvSpPr/>
          <p:nvPr/>
        </p:nvSpPr>
        <p:spPr>
          <a:xfrm>
            <a:off x="6406100" y="1366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63">
            <a:hlinkClick r:id="" action="ppaction://hlinkshowjump?jump=nextslide"/>
          </p:cNvPr>
          <p:cNvSpPr/>
          <p:nvPr/>
        </p:nvSpPr>
        <p:spPr>
          <a:xfrm>
            <a:off x="6406100" y="52531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4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64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5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65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65"/>
          <p:cNvSpPr/>
          <p:nvPr/>
        </p:nvSpPr>
        <p:spPr>
          <a:xfrm>
            <a:off x="3633354" y="4189976"/>
            <a:ext cx="466800" cy="49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65"/>
          <p:cNvSpPr/>
          <p:nvPr/>
        </p:nvSpPr>
        <p:spPr>
          <a:xfrm rot="-8369076">
            <a:off x="3139878" y="4775420"/>
            <a:ext cx="303855" cy="3487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65"/>
          <p:cNvSpPr/>
          <p:nvPr/>
        </p:nvSpPr>
        <p:spPr>
          <a:xfrm>
            <a:off x="2677850" y="416882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5"/>
          <p:cNvSpPr/>
          <p:nvPr/>
        </p:nvSpPr>
        <p:spPr>
          <a:xfrm rot="8242898">
            <a:off x="5118189" y="4793312"/>
            <a:ext cx="234821" cy="3129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65"/>
          <p:cNvSpPr/>
          <p:nvPr/>
        </p:nvSpPr>
        <p:spPr>
          <a:xfrm>
            <a:off x="4973825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65"/>
          <p:cNvSpPr/>
          <p:nvPr/>
        </p:nvSpPr>
        <p:spPr>
          <a:xfrm>
            <a:off x="3413403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65"/>
          <p:cNvSpPr/>
          <p:nvPr/>
        </p:nvSpPr>
        <p:spPr>
          <a:xfrm rot="-9732766">
            <a:off x="3609631" y="5103405"/>
            <a:ext cx="276938" cy="3462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65"/>
          <p:cNvSpPr/>
          <p:nvPr/>
        </p:nvSpPr>
        <p:spPr>
          <a:xfrm rot="10305650">
            <a:off x="4352969" y="5062699"/>
            <a:ext cx="378911" cy="4277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65"/>
          <p:cNvSpPr/>
          <p:nvPr/>
        </p:nvSpPr>
        <p:spPr>
          <a:xfrm>
            <a:off x="2836550" y="4186375"/>
            <a:ext cx="272400" cy="326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65"/>
          <p:cNvSpPr/>
          <p:nvPr/>
        </p:nvSpPr>
        <p:spPr>
          <a:xfrm>
            <a:off x="5476200" y="4186375"/>
            <a:ext cx="272400" cy="28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65"/>
          <p:cNvSpPr/>
          <p:nvPr/>
        </p:nvSpPr>
        <p:spPr>
          <a:xfrm rot="-9437387">
            <a:off x="3471149" y="4962849"/>
            <a:ext cx="263423" cy="405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65"/>
          <p:cNvSpPr/>
          <p:nvPr/>
        </p:nvSpPr>
        <p:spPr>
          <a:xfrm rot="8880695">
            <a:off x="4842249" y="4897170"/>
            <a:ext cx="322229" cy="4013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65"/>
          <p:cNvSpPr/>
          <p:nvPr/>
        </p:nvSpPr>
        <p:spPr>
          <a:xfrm rot="10800000">
            <a:off x="4166100" y="5036550"/>
            <a:ext cx="272400" cy="480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5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65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5"/>
          <p:cNvSpPr/>
          <p:nvPr/>
        </p:nvSpPr>
        <p:spPr>
          <a:xfrm rot="-8738008">
            <a:off x="3195179" y="4951654"/>
            <a:ext cx="324189" cy="25554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5"/>
          <p:cNvSpPr/>
          <p:nvPr/>
        </p:nvSpPr>
        <p:spPr>
          <a:xfrm rot="9518172">
            <a:off x="4587799" y="5096572"/>
            <a:ext cx="306351" cy="3599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6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66">
            <a:hlinkClick r:id="" action="ppaction://hlinkshowjump?jump=nextslide"/>
          </p:cNvPr>
          <p:cNvSpPr/>
          <p:nvPr/>
        </p:nvSpPr>
        <p:spPr>
          <a:xfrm>
            <a:off x="6234475" y="5206525"/>
            <a:ext cx="34500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66">
            <a:hlinkClick r:id="rId5" action="ppaction://hlinksldjump"/>
          </p:cNvPr>
          <p:cNvSpPr/>
          <p:nvPr/>
        </p:nvSpPr>
        <p:spPr>
          <a:xfrm>
            <a:off x="6234475" y="1258150"/>
            <a:ext cx="34500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66">
            <a:hlinkClick r:id="" action="ppaction://hlinkshowjump?jump=nextslide"/>
          </p:cNvPr>
          <p:cNvSpPr/>
          <p:nvPr/>
        </p:nvSpPr>
        <p:spPr>
          <a:xfrm>
            <a:off x="6234475" y="3232350"/>
            <a:ext cx="34500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7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67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8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68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68"/>
          <p:cNvSpPr/>
          <p:nvPr/>
        </p:nvSpPr>
        <p:spPr>
          <a:xfrm rot="2686">
            <a:off x="4659450" y="4162375"/>
            <a:ext cx="384000" cy="49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68"/>
          <p:cNvSpPr/>
          <p:nvPr/>
        </p:nvSpPr>
        <p:spPr>
          <a:xfrm>
            <a:off x="3633354" y="4189976"/>
            <a:ext cx="466800" cy="49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8"/>
          <p:cNvSpPr/>
          <p:nvPr/>
        </p:nvSpPr>
        <p:spPr>
          <a:xfrm rot="-8369076">
            <a:off x="3139878" y="4775420"/>
            <a:ext cx="303855" cy="3487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68"/>
          <p:cNvSpPr/>
          <p:nvPr/>
        </p:nvSpPr>
        <p:spPr>
          <a:xfrm>
            <a:off x="2677850" y="416882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68"/>
          <p:cNvSpPr/>
          <p:nvPr/>
        </p:nvSpPr>
        <p:spPr>
          <a:xfrm rot="8242898">
            <a:off x="5118189" y="4793312"/>
            <a:ext cx="234821" cy="3129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8"/>
          <p:cNvSpPr/>
          <p:nvPr/>
        </p:nvSpPr>
        <p:spPr>
          <a:xfrm>
            <a:off x="4973825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8"/>
          <p:cNvSpPr/>
          <p:nvPr/>
        </p:nvSpPr>
        <p:spPr>
          <a:xfrm>
            <a:off x="3413403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68"/>
          <p:cNvSpPr/>
          <p:nvPr/>
        </p:nvSpPr>
        <p:spPr>
          <a:xfrm rot="-9732766">
            <a:off x="3609631" y="5103405"/>
            <a:ext cx="276938" cy="3462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68"/>
          <p:cNvSpPr/>
          <p:nvPr/>
        </p:nvSpPr>
        <p:spPr>
          <a:xfrm rot="10305650">
            <a:off x="4352969" y="5062699"/>
            <a:ext cx="378911" cy="4277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68"/>
          <p:cNvSpPr/>
          <p:nvPr/>
        </p:nvSpPr>
        <p:spPr>
          <a:xfrm>
            <a:off x="2836550" y="4186375"/>
            <a:ext cx="272400" cy="326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68"/>
          <p:cNvSpPr/>
          <p:nvPr/>
        </p:nvSpPr>
        <p:spPr>
          <a:xfrm>
            <a:off x="5476200" y="4186375"/>
            <a:ext cx="272400" cy="28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68"/>
          <p:cNvSpPr/>
          <p:nvPr/>
        </p:nvSpPr>
        <p:spPr>
          <a:xfrm rot="-9437387">
            <a:off x="3471149" y="4962849"/>
            <a:ext cx="263423" cy="405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68"/>
          <p:cNvSpPr/>
          <p:nvPr/>
        </p:nvSpPr>
        <p:spPr>
          <a:xfrm rot="8880695">
            <a:off x="4842249" y="4897170"/>
            <a:ext cx="322229" cy="4013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68"/>
          <p:cNvSpPr/>
          <p:nvPr/>
        </p:nvSpPr>
        <p:spPr>
          <a:xfrm rot="10800000">
            <a:off x="4166100" y="5036550"/>
            <a:ext cx="272400" cy="480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8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68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68"/>
          <p:cNvSpPr/>
          <p:nvPr/>
        </p:nvSpPr>
        <p:spPr>
          <a:xfrm rot="-8738008">
            <a:off x="3195179" y="4951654"/>
            <a:ext cx="324189" cy="25554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68"/>
          <p:cNvSpPr/>
          <p:nvPr/>
        </p:nvSpPr>
        <p:spPr>
          <a:xfrm rot="9518172">
            <a:off x="4587799" y="5096572"/>
            <a:ext cx="306351" cy="3599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9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69">
            <a:hlinkClick r:id="" action="ppaction://hlinkshowjump?jump=nextslide"/>
          </p:cNvPr>
          <p:cNvSpPr/>
          <p:nvPr/>
        </p:nvSpPr>
        <p:spPr>
          <a:xfrm>
            <a:off x="6234475" y="1304800"/>
            <a:ext cx="34809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69">
            <a:hlinkClick r:id="" action="ppaction://hlinkshowjump?jump=nextslide"/>
          </p:cNvPr>
          <p:cNvSpPr/>
          <p:nvPr/>
        </p:nvSpPr>
        <p:spPr>
          <a:xfrm>
            <a:off x="6305850" y="5222075"/>
            <a:ext cx="34809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69">
            <a:hlinkClick r:id="rId5" action="ppaction://hlinksldjump"/>
          </p:cNvPr>
          <p:cNvSpPr/>
          <p:nvPr/>
        </p:nvSpPr>
        <p:spPr>
          <a:xfrm>
            <a:off x="6234475" y="3263450"/>
            <a:ext cx="34809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0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70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1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71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71"/>
          <p:cNvSpPr/>
          <p:nvPr/>
        </p:nvSpPr>
        <p:spPr>
          <a:xfrm rot="-10643710">
            <a:off x="3890987" y="5068788"/>
            <a:ext cx="343255" cy="44892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71"/>
          <p:cNvSpPr/>
          <p:nvPr/>
        </p:nvSpPr>
        <p:spPr>
          <a:xfrm rot="2686">
            <a:off x="4659450" y="4162375"/>
            <a:ext cx="384000" cy="49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71"/>
          <p:cNvSpPr/>
          <p:nvPr/>
        </p:nvSpPr>
        <p:spPr>
          <a:xfrm>
            <a:off x="3633354" y="4189976"/>
            <a:ext cx="466800" cy="49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71"/>
          <p:cNvSpPr/>
          <p:nvPr/>
        </p:nvSpPr>
        <p:spPr>
          <a:xfrm rot="-8369076">
            <a:off x="3139878" y="4775420"/>
            <a:ext cx="303855" cy="3487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71"/>
          <p:cNvSpPr/>
          <p:nvPr/>
        </p:nvSpPr>
        <p:spPr>
          <a:xfrm>
            <a:off x="2677850" y="416882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71"/>
          <p:cNvSpPr/>
          <p:nvPr/>
        </p:nvSpPr>
        <p:spPr>
          <a:xfrm rot="8242898">
            <a:off x="5118189" y="4793312"/>
            <a:ext cx="234821" cy="3129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71"/>
          <p:cNvSpPr/>
          <p:nvPr/>
        </p:nvSpPr>
        <p:spPr>
          <a:xfrm>
            <a:off x="4973825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71"/>
          <p:cNvSpPr/>
          <p:nvPr/>
        </p:nvSpPr>
        <p:spPr>
          <a:xfrm>
            <a:off x="3413403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71"/>
          <p:cNvSpPr/>
          <p:nvPr/>
        </p:nvSpPr>
        <p:spPr>
          <a:xfrm rot="-9732766">
            <a:off x="3609631" y="5103405"/>
            <a:ext cx="276938" cy="3462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71"/>
          <p:cNvSpPr/>
          <p:nvPr/>
        </p:nvSpPr>
        <p:spPr>
          <a:xfrm rot="10305650">
            <a:off x="4352969" y="5062699"/>
            <a:ext cx="378911" cy="4277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71"/>
          <p:cNvSpPr/>
          <p:nvPr/>
        </p:nvSpPr>
        <p:spPr>
          <a:xfrm>
            <a:off x="2836550" y="4186375"/>
            <a:ext cx="272400" cy="326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71"/>
          <p:cNvSpPr/>
          <p:nvPr/>
        </p:nvSpPr>
        <p:spPr>
          <a:xfrm>
            <a:off x="5476200" y="4186375"/>
            <a:ext cx="272400" cy="28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71"/>
          <p:cNvSpPr/>
          <p:nvPr/>
        </p:nvSpPr>
        <p:spPr>
          <a:xfrm rot="-9437387">
            <a:off x="3471149" y="4962849"/>
            <a:ext cx="263423" cy="405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71"/>
          <p:cNvSpPr/>
          <p:nvPr/>
        </p:nvSpPr>
        <p:spPr>
          <a:xfrm rot="8880695">
            <a:off x="4842249" y="4897170"/>
            <a:ext cx="322229" cy="4013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71"/>
          <p:cNvSpPr/>
          <p:nvPr/>
        </p:nvSpPr>
        <p:spPr>
          <a:xfrm rot="10800000">
            <a:off x="4166100" y="5036550"/>
            <a:ext cx="272400" cy="480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71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71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71"/>
          <p:cNvSpPr/>
          <p:nvPr/>
        </p:nvSpPr>
        <p:spPr>
          <a:xfrm rot="-8738008">
            <a:off x="3195179" y="4951654"/>
            <a:ext cx="324189" cy="25554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71"/>
          <p:cNvSpPr/>
          <p:nvPr/>
        </p:nvSpPr>
        <p:spPr>
          <a:xfrm rot="9518172">
            <a:off x="4587799" y="5096572"/>
            <a:ext cx="306351" cy="3599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>
            <a:hlinkClick r:id="" action="ppaction://hlinkshowjump?jump=nextslide"/>
          </p:cNvPr>
          <p:cNvSpPr/>
          <p:nvPr/>
        </p:nvSpPr>
        <p:spPr>
          <a:xfrm>
            <a:off x="6328375" y="1335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>
            <a:hlinkClick r:id="" action="ppaction://hlinkshowjump?jump=nextslide"/>
          </p:cNvPr>
          <p:cNvSpPr/>
          <p:nvPr/>
        </p:nvSpPr>
        <p:spPr>
          <a:xfrm>
            <a:off x="6328375" y="32323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>
            <a:hlinkClick r:id="rId5" action="ppaction://hlinksldjump"/>
          </p:cNvPr>
          <p:cNvSpPr/>
          <p:nvPr/>
        </p:nvSpPr>
        <p:spPr>
          <a:xfrm>
            <a:off x="6328375" y="52687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2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72">
            <a:hlinkClick r:id="" action="ppaction://hlinkshowjump?jump=nextslide"/>
          </p:cNvPr>
          <p:cNvSpPr/>
          <p:nvPr/>
        </p:nvSpPr>
        <p:spPr>
          <a:xfrm>
            <a:off x="6203400" y="1289250"/>
            <a:ext cx="3512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72">
            <a:hlinkClick r:id="rId5" action="ppaction://hlinksldjump"/>
          </p:cNvPr>
          <p:cNvSpPr/>
          <p:nvPr/>
        </p:nvSpPr>
        <p:spPr>
          <a:xfrm>
            <a:off x="6203400" y="5175450"/>
            <a:ext cx="3589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72">
            <a:hlinkClick r:id="" action="ppaction://hlinkshowjump?jump=nextslide"/>
          </p:cNvPr>
          <p:cNvSpPr/>
          <p:nvPr/>
        </p:nvSpPr>
        <p:spPr>
          <a:xfrm>
            <a:off x="6266225" y="3232350"/>
            <a:ext cx="3449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3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7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4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7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74"/>
          <p:cNvSpPr/>
          <p:nvPr/>
        </p:nvSpPr>
        <p:spPr>
          <a:xfrm rot="6177">
            <a:off x="4005683" y="4179626"/>
            <a:ext cx="333901" cy="459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74"/>
          <p:cNvSpPr/>
          <p:nvPr/>
        </p:nvSpPr>
        <p:spPr>
          <a:xfrm rot="-10643710">
            <a:off x="3890987" y="5068788"/>
            <a:ext cx="343255" cy="44892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74"/>
          <p:cNvSpPr/>
          <p:nvPr/>
        </p:nvSpPr>
        <p:spPr>
          <a:xfrm rot="2686">
            <a:off x="4659450" y="4162375"/>
            <a:ext cx="384000" cy="49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74"/>
          <p:cNvSpPr/>
          <p:nvPr/>
        </p:nvSpPr>
        <p:spPr>
          <a:xfrm>
            <a:off x="3633354" y="4189976"/>
            <a:ext cx="466800" cy="49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74"/>
          <p:cNvSpPr/>
          <p:nvPr/>
        </p:nvSpPr>
        <p:spPr>
          <a:xfrm rot="-8369076">
            <a:off x="3139878" y="4775420"/>
            <a:ext cx="303855" cy="3487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74"/>
          <p:cNvSpPr/>
          <p:nvPr/>
        </p:nvSpPr>
        <p:spPr>
          <a:xfrm>
            <a:off x="2677850" y="416882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74"/>
          <p:cNvSpPr/>
          <p:nvPr/>
        </p:nvSpPr>
        <p:spPr>
          <a:xfrm rot="8242898">
            <a:off x="5118189" y="4793312"/>
            <a:ext cx="234821" cy="3129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74"/>
          <p:cNvSpPr/>
          <p:nvPr/>
        </p:nvSpPr>
        <p:spPr>
          <a:xfrm>
            <a:off x="4973825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74"/>
          <p:cNvSpPr/>
          <p:nvPr/>
        </p:nvSpPr>
        <p:spPr>
          <a:xfrm>
            <a:off x="3413403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74"/>
          <p:cNvSpPr/>
          <p:nvPr/>
        </p:nvSpPr>
        <p:spPr>
          <a:xfrm rot="-9732766">
            <a:off x="3609631" y="5103405"/>
            <a:ext cx="276938" cy="3462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74"/>
          <p:cNvSpPr/>
          <p:nvPr/>
        </p:nvSpPr>
        <p:spPr>
          <a:xfrm rot="10305650">
            <a:off x="4352969" y="5062699"/>
            <a:ext cx="378911" cy="4277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4"/>
          <p:cNvSpPr/>
          <p:nvPr/>
        </p:nvSpPr>
        <p:spPr>
          <a:xfrm>
            <a:off x="2836550" y="4186375"/>
            <a:ext cx="272400" cy="326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4"/>
          <p:cNvSpPr/>
          <p:nvPr/>
        </p:nvSpPr>
        <p:spPr>
          <a:xfrm>
            <a:off x="5476200" y="4186375"/>
            <a:ext cx="272400" cy="28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4"/>
          <p:cNvSpPr/>
          <p:nvPr/>
        </p:nvSpPr>
        <p:spPr>
          <a:xfrm rot="-9437387">
            <a:off x="3471149" y="4962849"/>
            <a:ext cx="263423" cy="405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74"/>
          <p:cNvSpPr/>
          <p:nvPr/>
        </p:nvSpPr>
        <p:spPr>
          <a:xfrm rot="8880695">
            <a:off x="4842249" y="4897170"/>
            <a:ext cx="322229" cy="4013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74"/>
          <p:cNvSpPr/>
          <p:nvPr/>
        </p:nvSpPr>
        <p:spPr>
          <a:xfrm rot="10800000">
            <a:off x="4166100" y="5036550"/>
            <a:ext cx="272400" cy="480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74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74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74"/>
          <p:cNvSpPr/>
          <p:nvPr/>
        </p:nvSpPr>
        <p:spPr>
          <a:xfrm rot="-8738008">
            <a:off x="3195179" y="4951654"/>
            <a:ext cx="324189" cy="25554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74"/>
          <p:cNvSpPr/>
          <p:nvPr/>
        </p:nvSpPr>
        <p:spPr>
          <a:xfrm rot="9518172">
            <a:off x="4587799" y="5096572"/>
            <a:ext cx="306351" cy="3599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5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5">
            <a:hlinkClick r:id="" action="ppaction://hlinkshowjump?jump=nextslide"/>
          </p:cNvPr>
          <p:cNvSpPr/>
          <p:nvPr/>
        </p:nvSpPr>
        <p:spPr>
          <a:xfrm>
            <a:off x="6234500" y="1320350"/>
            <a:ext cx="3543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75">
            <a:hlinkClick r:id="" action="ppaction://hlinkshowjump?jump=nextslide"/>
          </p:cNvPr>
          <p:cNvSpPr/>
          <p:nvPr/>
        </p:nvSpPr>
        <p:spPr>
          <a:xfrm>
            <a:off x="6234500" y="5206550"/>
            <a:ext cx="34032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75">
            <a:hlinkClick r:id="rId5" action="ppaction://hlinksldjump"/>
          </p:cNvPr>
          <p:cNvSpPr/>
          <p:nvPr/>
        </p:nvSpPr>
        <p:spPr>
          <a:xfrm>
            <a:off x="6234500" y="3263450"/>
            <a:ext cx="34032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6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7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77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7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77"/>
          <p:cNvSpPr/>
          <p:nvPr/>
        </p:nvSpPr>
        <p:spPr>
          <a:xfrm rot="6177">
            <a:off x="4005683" y="4179626"/>
            <a:ext cx="333901" cy="459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77"/>
          <p:cNvSpPr/>
          <p:nvPr/>
        </p:nvSpPr>
        <p:spPr>
          <a:xfrm rot="-10643710">
            <a:off x="3890987" y="5068788"/>
            <a:ext cx="343255" cy="44892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77"/>
          <p:cNvSpPr/>
          <p:nvPr/>
        </p:nvSpPr>
        <p:spPr>
          <a:xfrm rot="2686">
            <a:off x="4659450" y="4162375"/>
            <a:ext cx="384000" cy="49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77"/>
          <p:cNvSpPr/>
          <p:nvPr/>
        </p:nvSpPr>
        <p:spPr>
          <a:xfrm>
            <a:off x="3633354" y="4189976"/>
            <a:ext cx="466800" cy="49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77"/>
          <p:cNvSpPr/>
          <p:nvPr/>
        </p:nvSpPr>
        <p:spPr>
          <a:xfrm rot="-8369076">
            <a:off x="3139878" y="4775420"/>
            <a:ext cx="303855" cy="3487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77"/>
          <p:cNvSpPr/>
          <p:nvPr/>
        </p:nvSpPr>
        <p:spPr>
          <a:xfrm>
            <a:off x="2677850" y="416882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77"/>
          <p:cNvSpPr/>
          <p:nvPr/>
        </p:nvSpPr>
        <p:spPr>
          <a:xfrm rot="8242898">
            <a:off x="5118189" y="4793312"/>
            <a:ext cx="234821" cy="3129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77"/>
          <p:cNvSpPr/>
          <p:nvPr/>
        </p:nvSpPr>
        <p:spPr>
          <a:xfrm>
            <a:off x="4973825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77"/>
          <p:cNvSpPr/>
          <p:nvPr/>
        </p:nvSpPr>
        <p:spPr>
          <a:xfrm>
            <a:off x="3413403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77"/>
          <p:cNvSpPr/>
          <p:nvPr/>
        </p:nvSpPr>
        <p:spPr>
          <a:xfrm rot="-9732766">
            <a:off x="3609631" y="5103405"/>
            <a:ext cx="276938" cy="3462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77"/>
          <p:cNvSpPr/>
          <p:nvPr/>
        </p:nvSpPr>
        <p:spPr>
          <a:xfrm rot="10305650">
            <a:off x="4352969" y="5062699"/>
            <a:ext cx="378911" cy="4277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77"/>
          <p:cNvSpPr/>
          <p:nvPr/>
        </p:nvSpPr>
        <p:spPr>
          <a:xfrm>
            <a:off x="2836550" y="4186375"/>
            <a:ext cx="272400" cy="326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77"/>
          <p:cNvSpPr/>
          <p:nvPr/>
        </p:nvSpPr>
        <p:spPr>
          <a:xfrm>
            <a:off x="5476200" y="4186375"/>
            <a:ext cx="272400" cy="28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77"/>
          <p:cNvSpPr/>
          <p:nvPr/>
        </p:nvSpPr>
        <p:spPr>
          <a:xfrm rot="-9437387">
            <a:off x="3471149" y="4962849"/>
            <a:ext cx="263423" cy="405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77"/>
          <p:cNvSpPr/>
          <p:nvPr/>
        </p:nvSpPr>
        <p:spPr>
          <a:xfrm rot="8880695">
            <a:off x="4842249" y="4897170"/>
            <a:ext cx="322229" cy="4013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77"/>
          <p:cNvSpPr/>
          <p:nvPr/>
        </p:nvSpPr>
        <p:spPr>
          <a:xfrm rot="10800000">
            <a:off x="4166100" y="5036550"/>
            <a:ext cx="272400" cy="480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77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77"/>
          <p:cNvSpPr/>
          <p:nvPr/>
        </p:nvSpPr>
        <p:spPr>
          <a:xfrm rot="-8738008">
            <a:off x="3195179" y="4951654"/>
            <a:ext cx="324189" cy="25554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77"/>
          <p:cNvSpPr/>
          <p:nvPr/>
        </p:nvSpPr>
        <p:spPr>
          <a:xfrm rot="9518172">
            <a:off x="4587799" y="5096572"/>
            <a:ext cx="306351" cy="3599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77"/>
          <p:cNvSpPr/>
          <p:nvPr/>
        </p:nvSpPr>
        <p:spPr>
          <a:xfrm rot="-7701333">
            <a:off x="2975056" y="4564864"/>
            <a:ext cx="282335" cy="3100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77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78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78">
            <a:hlinkClick r:id="" action="ppaction://hlinkshowjump?jump=nextslide"/>
          </p:cNvPr>
          <p:cNvSpPr/>
          <p:nvPr/>
        </p:nvSpPr>
        <p:spPr>
          <a:xfrm>
            <a:off x="6265575" y="1366975"/>
            <a:ext cx="3418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78">
            <a:hlinkClick r:id="" action="ppaction://hlinkshowjump?jump=nextslide"/>
          </p:cNvPr>
          <p:cNvSpPr/>
          <p:nvPr/>
        </p:nvSpPr>
        <p:spPr>
          <a:xfrm>
            <a:off x="6250275" y="3218350"/>
            <a:ext cx="3418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78">
            <a:hlinkClick r:id="rId5" action="ppaction://hlinksldjump"/>
          </p:cNvPr>
          <p:cNvSpPr/>
          <p:nvPr/>
        </p:nvSpPr>
        <p:spPr>
          <a:xfrm>
            <a:off x="6250275" y="5222075"/>
            <a:ext cx="3418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9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7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80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8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80"/>
          <p:cNvSpPr/>
          <p:nvPr/>
        </p:nvSpPr>
        <p:spPr>
          <a:xfrm rot="7507810">
            <a:off x="5104345" y="4516798"/>
            <a:ext cx="387359" cy="4061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80"/>
          <p:cNvSpPr/>
          <p:nvPr/>
        </p:nvSpPr>
        <p:spPr>
          <a:xfrm rot="6177">
            <a:off x="4005683" y="4179626"/>
            <a:ext cx="333901" cy="459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80"/>
          <p:cNvSpPr/>
          <p:nvPr/>
        </p:nvSpPr>
        <p:spPr>
          <a:xfrm rot="-10643710">
            <a:off x="3890987" y="5068788"/>
            <a:ext cx="343255" cy="44892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80"/>
          <p:cNvSpPr/>
          <p:nvPr/>
        </p:nvSpPr>
        <p:spPr>
          <a:xfrm rot="2686">
            <a:off x="4659450" y="4162375"/>
            <a:ext cx="384000" cy="49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80"/>
          <p:cNvSpPr/>
          <p:nvPr/>
        </p:nvSpPr>
        <p:spPr>
          <a:xfrm>
            <a:off x="3633354" y="4189976"/>
            <a:ext cx="466800" cy="49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80"/>
          <p:cNvSpPr/>
          <p:nvPr/>
        </p:nvSpPr>
        <p:spPr>
          <a:xfrm rot="-8369076">
            <a:off x="3139878" y="4775420"/>
            <a:ext cx="303855" cy="3487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80"/>
          <p:cNvSpPr/>
          <p:nvPr/>
        </p:nvSpPr>
        <p:spPr>
          <a:xfrm>
            <a:off x="2677850" y="416882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80"/>
          <p:cNvSpPr/>
          <p:nvPr/>
        </p:nvSpPr>
        <p:spPr>
          <a:xfrm rot="8242898">
            <a:off x="5118189" y="4793312"/>
            <a:ext cx="234821" cy="3129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80"/>
          <p:cNvSpPr/>
          <p:nvPr/>
        </p:nvSpPr>
        <p:spPr>
          <a:xfrm>
            <a:off x="4973825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0"/>
          <p:cNvSpPr/>
          <p:nvPr/>
        </p:nvSpPr>
        <p:spPr>
          <a:xfrm>
            <a:off x="3413403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80"/>
          <p:cNvSpPr/>
          <p:nvPr/>
        </p:nvSpPr>
        <p:spPr>
          <a:xfrm rot="-9732766">
            <a:off x="3609631" y="5103405"/>
            <a:ext cx="276938" cy="3462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80"/>
          <p:cNvSpPr/>
          <p:nvPr/>
        </p:nvSpPr>
        <p:spPr>
          <a:xfrm rot="10305650">
            <a:off x="4352969" y="5062699"/>
            <a:ext cx="378911" cy="4277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80"/>
          <p:cNvSpPr/>
          <p:nvPr/>
        </p:nvSpPr>
        <p:spPr>
          <a:xfrm>
            <a:off x="2836550" y="4186375"/>
            <a:ext cx="272400" cy="326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80"/>
          <p:cNvSpPr/>
          <p:nvPr/>
        </p:nvSpPr>
        <p:spPr>
          <a:xfrm>
            <a:off x="5476200" y="4186375"/>
            <a:ext cx="272400" cy="28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0"/>
          <p:cNvSpPr/>
          <p:nvPr/>
        </p:nvSpPr>
        <p:spPr>
          <a:xfrm rot="-9437387">
            <a:off x="3471149" y="4962849"/>
            <a:ext cx="263423" cy="405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0"/>
          <p:cNvSpPr/>
          <p:nvPr/>
        </p:nvSpPr>
        <p:spPr>
          <a:xfrm rot="8880695">
            <a:off x="4842249" y="4897170"/>
            <a:ext cx="322229" cy="4013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80"/>
          <p:cNvSpPr/>
          <p:nvPr/>
        </p:nvSpPr>
        <p:spPr>
          <a:xfrm rot="10800000">
            <a:off x="4166100" y="5036550"/>
            <a:ext cx="272400" cy="480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80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0"/>
          <p:cNvSpPr/>
          <p:nvPr/>
        </p:nvSpPr>
        <p:spPr>
          <a:xfrm rot="-8738008">
            <a:off x="3195179" y="4951654"/>
            <a:ext cx="324189" cy="25554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80"/>
          <p:cNvSpPr/>
          <p:nvPr/>
        </p:nvSpPr>
        <p:spPr>
          <a:xfrm rot="9518172">
            <a:off x="4587799" y="5096572"/>
            <a:ext cx="306351" cy="3599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80"/>
          <p:cNvSpPr/>
          <p:nvPr/>
        </p:nvSpPr>
        <p:spPr>
          <a:xfrm rot="-7701333">
            <a:off x="2975056" y="4564864"/>
            <a:ext cx="282335" cy="3100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80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81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1">
            <a:hlinkClick r:id="rId5" action="ppaction://hlinksldjump"/>
          </p:cNvPr>
          <p:cNvSpPr/>
          <p:nvPr/>
        </p:nvSpPr>
        <p:spPr>
          <a:xfrm>
            <a:off x="6203400" y="1320350"/>
            <a:ext cx="3496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81">
            <a:hlinkClick r:id="" action="ppaction://hlinkshowjump?jump=nextslide"/>
          </p:cNvPr>
          <p:cNvSpPr/>
          <p:nvPr/>
        </p:nvSpPr>
        <p:spPr>
          <a:xfrm>
            <a:off x="6274775" y="3247900"/>
            <a:ext cx="3425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81">
            <a:hlinkClick r:id="" action="ppaction://hlinkshowjump?jump=nextslide"/>
          </p:cNvPr>
          <p:cNvSpPr/>
          <p:nvPr/>
        </p:nvSpPr>
        <p:spPr>
          <a:xfrm>
            <a:off x="6203400" y="5175450"/>
            <a:ext cx="3496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82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8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83"/>
          <p:cNvSpPr/>
          <p:nvPr/>
        </p:nvSpPr>
        <p:spPr>
          <a:xfrm rot="11746">
            <a:off x="4321449" y="4168475"/>
            <a:ext cx="263402" cy="362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83"/>
          <p:cNvSpPr/>
          <p:nvPr/>
        </p:nvSpPr>
        <p:spPr>
          <a:xfrm rot="7507810">
            <a:off x="5104345" y="4516798"/>
            <a:ext cx="387359" cy="4061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83"/>
          <p:cNvSpPr/>
          <p:nvPr/>
        </p:nvSpPr>
        <p:spPr>
          <a:xfrm rot="6177">
            <a:off x="4005683" y="4179626"/>
            <a:ext cx="333901" cy="459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83"/>
          <p:cNvSpPr/>
          <p:nvPr/>
        </p:nvSpPr>
        <p:spPr>
          <a:xfrm rot="-10643710">
            <a:off x="3890987" y="5068788"/>
            <a:ext cx="343255" cy="44892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83"/>
          <p:cNvSpPr/>
          <p:nvPr/>
        </p:nvSpPr>
        <p:spPr>
          <a:xfrm rot="2686">
            <a:off x="4659450" y="4162375"/>
            <a:ext cx="384000" cy="49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83"/>
          <p:cNvSpPr/>
          <p:nvPr/>
        </p:nvSpPr>
        <p:spPr>
          <a:xfrm>
            <a:off x="3633354" y="4189976"/>
            <a:ext cx="466800" cy="49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83"/>
          <p:cNvSpPr/>
          <p:nvPr/>
        </p:nvSpPr>
        <p:spPr>
          <a:xfrm rot="-8369076">
            <a:off x="3139878" y="4775420"/>
            <a:ext cx="303855" cy="3487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83"/>
          <p:cNvSpPr/>
          <p:nvPr/>
        </p:nvSpPr>
        <p:spPr>
          <a:xfrm>
            <a:off x="2677850" y="416882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83"/>
          <p:cNvSpPr/>
          <p:nvPr/>
        </p:nvSpPr>
        <p:spPr>
          <a:xfrm rot="8242898">
            <a:off x="5118189" y="4793312"/>
            <a:ext cx="234821" cy="3129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83"/>
          <p:cNvSpPr/>
          <p:nvPr/>
        </p:nvSpPr>
        <p:spPr>
          <a:xfrm>
            <a:off x="4973825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83"/>
          <p:cNvSpPr/>
          <p:nvPr/>
        </p:nvSpPr>
        <p:spPr>
          <a:xfrm>
            <a:off x="3413403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83"/>
          <p:cNvSpPr/>
          <p:nvPr/>
        </p:nvSpPr>
        <p:spPr>
          <a:xfrm rot="-9732766">
            <a:off x="3609631" y="5103405"/>
            <a:ext cx="276938" cy="3462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83"/>
          <p:cNvSpPr/>
          <p:nvPr/>
        </p:nvSpPr>
        <p:spPr>
          <a:xfrm rot="10305650">
            <a:off x="4352969" y="5062699"/>
            <a:ext cx="378911" cy="4277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83"/>
          <p:cNvSpPr/>
          <p:nvPr/>
        </p:nvSpPr>
        <p:spPr>
          <a:xfrm>
            <a:off x="2836550" y="4186375"/>
            <a:ext cx="272400" cy="326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83"/>
          <p:cNvSpPr/>
          <p:nvPr/>
        </p:nvSpPr>
        <p:spPr>
          <a:xfrm>
            <a:off x="5476200" y="4186375"/>
            <a:ext cx="272400" cy="28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83"/>
          <p:cNvSpPr/>
          <p:nvPr/>
        </p:nvSpPr>
        <p:spPr>
          <a:xfrm rot="-9437387">
            <a:off x="3471149" y="4962849"/>
            <a:ext cx="263423" cy="405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83"/>
          <p:cNvSpPr/>
          <p:nvPr/>
        </p:nvSpPr>
        <p:spPr>
          <a:xfrm rot="8880695">
            <a:off x="4842249" y="4897170"/>
            <a:ext cx="322229" cy="4013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83"/>
          <p:cNvSpPr/>
          <p:nvPr/>
        </p:nvSpPr>
        <p:spPr>
          <a:xfrm rot="10800000">
            <a:off x="4166100" y="5036550"/>
            <a:ext cx="272400" cy="480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83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83"/>
          <p:cNvSpPr/>
          <p:nvPr/>
        </p:nvSpPr>
        <p:spPr>
          <a:xfrm rot="-8738008">
            <a:off x="3195179" y="4951654"/>
            <a:ext cx="324189" cy="25554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83"/>
          <p:cNvSpPr/>
          <p:nvPr/>
        </p:nvSpPr>
        <p:spPr>
          <a:xfrm rot="9518172">
            <a:off x="4587799" y="5096572"/>
            <a:ext cx="306351" cy="3599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83"/>
          <p:cNvSpPr/>
          <p:nvPr/>
        </p:nvSpPr>
        <p:spPr>
          <a:xfrm rot="-7701333">
            <a:off x="2975056" y="4564864"/>
            <a:ext cx="282335" cy="3100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83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84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84">
            <a:hlinkClick r:id="" action="ppaction://hlinkshowjump?jump=nextslide"/>
          </p:cNvPr>
          <p:cNvSpPr/>
          <p:nvPr/>
        </p:nvSpPr>
        <p:spPr>
          <a:xfrm>
            <a:off x="6203400" y="1330050"/>
            <a:ext cx="3543300" cy="16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84">
            <a:hlinkClick r:id="rId5" action="ppaction://hlinksldjump"/>
          </p:cNvPr>
          <p:cNvSpPr/>
          <p:nvPr/>
        </p:nvSpPr>
        <p:spPr>
          <a:xfrm>
            <a:off x="6203400" y="3257600"/>
            <a:ext cx="3543300" cy="16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84">
            <a:hlinkClick r:id="" action="ppaction://hlinkshowjump?jump=nextslide"/>
          </p:cNvPr>
          <p:cNvSpPr/>
          <p:nvPr/>
        </p:nvSpPr>
        <p:spPr>
          <a:xfrm>
            <a:off x="6203400" y="5293975"/>
            <a:ext cx="3543300" cy="16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85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8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86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8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86"/>
          <p:cNvSpPr/>
          <p:nvPr/>
        </p:nvSpPr>
        <p:spPr>
          <a:xfrm rot="11746">
            <a:off x="4321449" y="4168475"/>
            <a:ext cx="263402" cy="362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86"/>
          <p:cNvSpPr/>
          <p:nvPr/>
        </p:nvSpPr>
        <p:spPr>
          <a:xfrm rot="7507810">
            <a:off x="5104345" y="4516798"/>
            <a:ext cx="387359" cy="4061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86"/>
          <p:cNvSpPr/>
          <p:nvPr/>
        </p:nvSpPr>
        <p:spPr>
          <a:xfrm rot="6177">
            <a:off x="4005683" y="4179626"/>
            <a:ext cx="333901" cy="459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86"/>
          <p:cNvSpPr/>
          <p:nvPr/>
        </p:nvSpPr>
        <p:spPr>
          <a:xfrm rot="-10643710">
            <a:off x="3890987" y="5068788"/>
            <a:ext cx="343255" cy="44892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86"/>
          <p:cNvSpPr/>
          <p:nvPr/>
        </p:nvSpPr>
        <p:spPr>
          <a:xfrm rot="2686">
            <a:off x="4659450" y="4162375"/>
            <a:ext cx="384000" cy="49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86"/>
          <p:cNvSpPr/>
          <p:nvPr/>
        </p:nvSpPr>
        <p:spPr>
          <a:xfrm>
            <a:off x="3633354" y="4189976"/>
            <a:ext cx="466800" cy="49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86"/>
          <p:cNvSpPr/>
          <p:nvPr/>
        </p:nvSpPr>
        <p:spPr>
          <a:xfrm rot="-8369076">
            <a:off x="3139878" y="4775420"/>
            <a:ext cx="303855" cy="3487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86"/>
          <p:cNvSpPr/>
          <p:nvPr/>
        </p:nvSpPr>
        <p:spPr>
          <a:xfrm>
            <a:off x="2677850" y="416882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86"/>
          <p:cNvSpPr/>
          <p:nvPr/>
        </p:nvSpPr>
        <p:spPr>
          <a:xfrm rot="8242898">
            <a:off x="5118189" y="4793312"/>
            <a:ext cx="234821" cy="3129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86"/>
          <p:cNvSpPr/>
          <p:nvPr/>
        </p:nvSpPr>
        <p:spPr>
          <a:xfrm>
            <a:off x="4973825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86"/>
          <p:cNvSpPr/>
          <p:nvPr/>
        </p:nvSpPr>
        <p:spPr>
          <a:xfrm>
            <a:off x="3413403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86"/>
          <p:cNvSpPr/>
          <p:nvPr/>
        </p:nvSpPr>
        <p:spPr>
          <a:xfrm rot="-9732766">
            <a:off x="3609631" y="5103405"/>
            <a:ext cx="276938" cy="3462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86"/>
          <p:cNvSpPr/>
          <p:nvPr/>
        </p:nvSpPr>
        <p:spPr>
          <a:xfrm rot="10305650">
            <a:off x="4352969" y="5062699"/>
            <a:ext cx="378911" cy="4277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86"/>
          <p:cNvSpPr/>
          <p:nvPr/>
        </p:nvSpPr>
        <p:spPr>
          <a:xfrm>
            <a:off x="2836550" y="4186375"/>
            <a:ext cx="272400" cy="326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86"/>
          <p:cNvSpPr/>
          <p:nvPr/>
        </p:nvSpPr>
        <p:spPr>
          <a:xfrm>
            <a:off x="5476200" y="4186375"/>
            <a:ext cx="272400" cy="28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86"/>
          <p:cNvSpPr/>
          <p:nvPr/>
        </p:nvSpPr>
        <p:spPr>
          <a:xfrm rot="-9437387">
            <a:off x="3471149" y="4962849"/>
            <a:ext cx="263423" cy="405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86"/>
          <p:cNvSpPr/>
          <p:nvPr/>
        </p:nvSpPr>
        <p:spPr>
          <a:xfrm rot="8880695">
            <a:off x="4842249" y="4897170"/>
            <a:ext cx="322229" cy="4013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86"/>
          <p:cNvSpPr/>
          <p:nvPr/>
        </p:nvSpPr>
        <p:spPr>
          <a:xfrm rot="10800000">
            <a:off x="4166100" y="5036550"/>
            <a:ext cx="272400" cy="480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86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86"/>
          <p:cNvSpPr/>
          <p:nvPr/>
        </p:nvSpPr>
        <p:spPr>
          <a:xfrm rot="-8738008">
            <a:off x="3195179" y="4951654"/>
            <a:ext cx="324189" cy="25554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86"/>
          <p:cNvSpPr/>
          <p:nvPr/>
        </p:nvSpPr>
        <p:spPr>
          <a:xfrm rot="9518172">
            <a:off x="4587799" y="5096572"/>
            <a:ext cx="306351" cy="3599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86"/>
          <p:cNvSpPr/>
          <p:nvPr/>
        </p:nvSpPr>
        <p:spPr>
          <a:xfrm rot="-7701333">
            <a:off x="2975056" y="4564864"/>
            <a:ext cx="282335" cy="3100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86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86"/>
          <p:cNvSpPr/>
          <p:nvPr/>
        </p:nvSpPr>
        <p:spPr>
          <a:xfrm rot="6177">
            <a:off x="4489750" y="4162525"/>
            <a:ext cx="333901" cy="454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87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87">
            <a:hlinkClick r:id="" action="ppaction://hlinkshowjump?jump=nextslide"/>
          </p:cNvPr>
          <p:cNvSpPr/>
          <p:nvPr/>
        </p:nvSpPr>
        <p:spPr>
          <a:xfrm>
            <a:off x="6218925" y="3273150"/>
            <a:ext cx="3465600" cy="17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87">
            <a:hlinkClick r:id="" action="ppaction://hlinkshowjump?jump=nextslide"/>
          </p:cNvPr>
          <p:cNvSpPr/>
          <p:nvPr/>
        </p:nvSpPr>
        <p:spPr>
          <a:xfrm>
            <a:off x="6218925" y="5216250"/>
            <a:ext cx="3465600" cy="17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87">
            <a:hlinkClick r:id="rId5" action="ppaction://hlinksldjump"/>
          </p:cNvPr>
          <p:cNvSpPr/>
          <p:nvPr/>
        </p:nvSpPr>
        <p:spPr>
          <a:xfrm>
            <a:off x="6218925" y="1330050"/>
            <a:ext cx="3465600" cy="17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88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8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89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8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89"/>
          <p:cNvSpPr/>
          <p:nvPr/>
        </p:nvSpPr>
        <p:spPr>
          <a:xfrm rot="11746">
            <a:off x="4321449" y="4168475"/>
            <a:ext cx="263402" cy="362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89"/>
          <p:cNvSpPr/>
          <p:nvPr/>
        </p:nvSpPr>
        <p:spPr>
          <a:xfrm rot="7507810">
            <a:off x="5104345" y="4516798"/>
            <a:ext cx="387359" cy="4061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89"/>
          <p:cNvSpPr/>
          <p:nvPr/>
        </p:nvSpPr>
        <p:spPr>
          <a:xfrm rot="6177">
            <a:off x="4005683" y="4179626"/>
            <a:ext cx="333901" cy="459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89"/>
          <p:cNvSpPr/>
          <p:nvPr/>
        </p:nvSpPr>
        <p:spPr>
          <a:xfrm rot="-10643710">
            <a:off x="3890987" y="5068788"/>
            <a:ext cx="343255" cy="44892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89"/>
          <p:cNvSpPr/>
          <p:nvPr/>
        </p:nvSpPr>
        <p:spPr>
          <a:xfrm rot="2686">
            <a:off x="4659450" y="4162375"/>
            <a:ext cx="384000" cy="49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89"/>
          <p:cNvSpPr/>
          <p:nvPr/>
        </p:nvSpPr>
        <p:spPr>
          <a:xfrm>
            <a:off x="3633354" y="4189976"/>
            <a:ext cx="466800" cy="49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89"/>
          <p:cNvSpPr/>
          <p:nvPr/>
        </p:nvSpPr>
        <p:spPr>
          <a:xfrm rot="-8369076">
            <a:off x="3139878" y="4775420"/>
            <a:ext cx="303855" cy="3487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89"/>
          <p:cNvSpPr/>
          <p:nvPr/>
        </p:nvSpPr>
        <p:spPr>
          <a:xfrm>
            <a:off x="2677850" y="416882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89"/>
          <p:cNvSpPr/>
          <p:nvPr/>
        </p:nvSpPr>
        <p:spPr>
          <a:xfrm rot="8242898">
            <a:off x="5118189" y="4793312"/>
            <a:ext cx="234821" cy="3129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89"/>
          <p:cNvSpPr/>
          <p:nvPr/>
        </p:nvSpPr>
        <p:spPr>
          <a:xfrm>
            <a:off x="4973825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89"/>
          <p:cNvSpPr/>
          <p:nvPr/>
        </p:nvSpPr>
        <p:spPr>
          <a:xfrm>
            <a:off x="3413403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89"/>
          <p:cNvSpPr/>
          <p:nvPr/>
        </p:nvSpPr>
        <p:spPr>
          <a:xfrm rot="-9732766">
            <a:off x="3609631" y="5103405"/>
            <a:ext cx="276938" cy="3462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89"/>
          <p:cNvSpPr/>
          <p:nvPr/>
        </p:nvSpPr>
        <p:spPr>
          <a:xfrm rot="10305650">
            <a:off x="4352969" y="5062699"/>
            <a:ext cx="378911" cy="4277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89"/>
          <p:cNvSpPr/>
          <p:nvPr/>
        </p:nvSpPr>
        <p:spPr>
          <a:xfrm>
            <a:off x="2836550" y="4186375"/>
            <a:ext cx="272400" cy="326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89"/>
          <p:cNvSpPr/>
          <p:nvPr/>
        </p:nvSpPr>
        <p:spPr>
          <a:xfrm>
            <a:off x="5476200" y="4186375"/>
            <a:ext cx="272400" cy="28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89"/>
          <p:cNvSpPr/>
          <p:nvPr/>
        </p:nvSpPr>
        <p:spPr>
          <a:xfrm rot="-9437387">
            <a:off x="3471149" y="4962849"/>
            <a:ext cx="263423" cy="405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89"/>
          <p:cNvSpPr/>
          <p:nvPr/>
        </p:nvSpPr>
        <p:spPr>
          <a:xfrm rot="8880695">
            <a:off x="4842249" y="4897170"/>
            <a:ext cx="322229" cy="4013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89"/>
          <p:cNvSpPr/>
          <p:nvPr/>
        </p:nvSpPr>
        <p:spPr>
          <a:xfrm rot="10800000">
            <a:off x="4166100" y="5036550"/>
            <a:ext cx="272400" cy="480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89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89"/>
          <p:cNvSpPr/>
          <p:nvPr/>
        </p:nvSpPr>
        <p:spPr>
          <a:xfrm rot="-8738008">
            <a:off x="3195179" y="4951654"/>
            <a:ext cx="324189" cy="25554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89"/>
          <p:cNvSpPr/>
          <p:nvPr/>
        </p:nvSpPr>
        <p:spPr>
          <a:xfrm rot="9518172">
            <a:off x="4587799" y="5096572"/>
            <a:ext cx="306351" cy="3599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89"/>
          <p:cNvSpPr/>
          <p:nvPr/>
        </p:nvSpPr>
        <p:spPr>
          <a:xfrm rot="-7701333">
            <a:off x="2975056" y="4564864"/>
            <a:ext cx="282335" cy="3100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89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89"/>
          <p:cNvSpPr/>
          <p:nvPr/>
        </p:nvSpPr>
        <p:spPr>
          <a:xfrm rot="6177">
            <a:off x="4489750" y="4162525"/>
            <a:ext cx="333901" cy="454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84" name="Google Shape;884;p89"/>
          <p:cNvSpPr/>
          <p:nvPr/>
        </p:nvSpPr>
        <p:spPr>
          <a:xfrm rot="-9904334">
            <a:off x="3791788" y="5085353"/>
            <a:ext cx="303958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90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90">
            <a:hlinkClick r:id="rId5" action="ppaction://hlinksldjump"/>
          </p:cNvPr>
          <p:cNvSpPr/>
          <p:nvPr/>
        </p:nvSpPr>
        <p:spPr>
          <a:xfrm>
            <a:off x="6234475" y="3304250"/>
            <a:ext cx="3450000" cy="17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90">
            <a:hlinkClick r:id="" action="ppaction://hlinkshowjump?jump=nextslide"/>
          </p:cNvPr>
          <p:cNvSpPr/>
          <p:nvPr/>
        </p:nvSpPr>
        <p:spPr>
          <a:xfrm>
            <a:off x="6150425" y="1345600"/>
            <a:ext cx="3534000" cy="17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90">
            <a:hlinkClick r:id="" action="ppaction://hlinkshowjump?jump=nextslide"/>
          </p:cNvPr>
          <p:cNvSpPr/>
          <p:nvPr/>
        </p:nvSpPr>
        <p:spPr>
          <a:xfrm>
            <a:off x="6234475" y="5262900"/>
            <a:ext cx="3450000" cy="17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91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9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92">
            <a:hlinkClick r:id="" action="ppaction://hlinkshowjump?jump=nextslide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92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92"/>
          <p:cNvSpPr/>
          <p:nvPr/>
        </p:nvSpPr>
        <p:spPr>
          <a:xfrm rot="11746">
            <a:off x="4321449" y="4168475"/>
            <a:ext cx="263402" cy="362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92"/>
          <p:cNvSpPr/>
          <p:nvPr/>
        </p:nvSpPr>
        <p:spPr>
          <a:xfrm rot="7507810">
            <a:off x="5104345" y="4516798"/>
            <a:ext cx="387359" cy="4061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92"/>
          <p:cNvSpPr/>
          <p:nvPr/>
        </p:nvSpPr>
        <p:spPr>
          <a:xfrm rot="6177">
            <a:off x="4005683" y="4179626"/>
            <a:ext cx="333901" cy="459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92"/>
          <p:cNvSpPr/>
          <p:nvPr/>
        </p:nvSpPr>
        <p:spPr>
          <a:xfrm rot="-10643710">
            <a:off x="3890987" y="5068788"/>
            <a:ext cx="343255" cy="44892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92"/>
          <p:cNvSpPr/>
          <p:nvPr/>
        </p:nvSpPr>
        <p:spPr>
          <a:xfrm rot="2686">
            <a:off x="4659450" y="4162375"/>
            <a:ext cx="384000" cy="49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92"/>
          <p:cNvSpPr/>
          <p:nvPr/>
        </p:nvSpPr>
        <p:spPr>
          <a:xfrm>
            <a:off x="3633354" y="4189976"/>
            <a:ext cx="466800" cy="49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92"/>
          <p:cNvSpPr/>
          <p:nvPr/>
        </p:nvSpPr>
        <p:spPr>
          <a:xfrm rot="-8369076">
            <a:off x="3139878" y="4775420"/>
            <a:ext cx="303855" cy="3487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92"/>
          <p:cNvSpPr/>
          <p:nvPr/>
        </p:nvSpPr>
        <p:spPr>
          <a:xfrm>
            <a:off x="2677850" y="416882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92"/>
          <p:cNvSpPr/>
          <p:nvPr/>
        </p:nvSpPr>
        <p:spPr>
          <a:xfrm rot="8242898">
            <a:off x="5118189" y="4793312"/>
            <a:ext cx="234821" cy="3129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92"/>
          <p:cNvSpPr/>
          <p:nvPr/>
        </p:nvSpPr>
        <p:spPr>
          <a:xfrm>
            <a:off x="4973825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92"/>
          <p:cNvSpPr/>
          <p:nvPr/>
        </p:nvSpPr>
        <p:spPr>
          <a:xfrm>
            <a:off x="3413403" y="4189975"/>
            <a:ext cx="272400" cy="31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92"/>
          <p:cNvSpPr/>
          <p:nvPr/>
        </p:nvSpPr>
        <p:spPr>
          <a:xfrm rot="-9732766">
            <a:off x="3609631" y="5103405"/>
            <a:ext cx="276938" cy="3462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92"/>
          <p:cNvSpPr/>
          <p:nvPr/>
        </p:nvSpPr>
        <p:spPr>
          <a:xfrm rot="10305650">
            <a:off x="4352969" y="5062699"/>
            <a:ext cx="378911" cy="4277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92"/>
          <p:cNvSpPr/>
          <p:nvPr/>
        </p:nvSpPr>
        <p:spPr>
          <a:xfrm>
            <a:off x="2836550" y="4186375"/>
            <a:ext cx="272400" cy="326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92"/>
          <p:cNvSpPr/>
          <p:nvPr/>
        </p:nvSpPr>
        <p:spPr>
          <a:xfrm>
            <a:off x="5476200" y="4186375"/>
            <a:ext cx="272400" cy="28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92"/>
          <p:cNvSpPr/>
          <p:nvPr/>
        </p:nvSpPr>
        <p:spPr>
          <a:xfrm rot="-9437387">
            <a:off x="3471149" y="4962849"/>
            <a:ext cx="263423" cy="405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92"/>
          <p:cNvSpPr/>
          <p:nvPr/>
        </p:nvSpPr>
        <p:spPr>
          <a:xfrm rot="8880695">
            <a:off x="4842249" y="4897170"/>
            <a:ext cx="322229" cy="4013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92"/>
          <p:cNvSpPr/>
          <p:nvPr/>
        </p:nvSpPr>
        <p:spPr>
          <a:xfrm rot="10800000">
            <a:off x="4166100" y="5036550"/>
            <a:ext cx="272400" cy="480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92"/>
          <p:cNvSpPr/>
          <p:nvPr/>
        </p:nvSpPr>
        <p:spPr>
          <a:xfrm>
            <a:off x="51993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92"/>
          <p:cNvSpPr/>
          <p:nvPr/>
        </p:nvSpPr>
        <p:spPr>
          <a:xfrm rot="-8738008">
            <a:off x="3195179" y="4951654"/>
            <a:ext cx="324189" cy="25554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92"/>
          <p:cNvSpPr/>
          <p:nvPr/>
        </p:nvSpPr>
        <p:spPr>
          <a:xfrm rot="9518172">
            <a:off x="4587799" y="5096572"/>
            <a:ext cx="306351" cy="3599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92"/>
          <p:cNvSpPr/>
          <p:nvPr/>
        </p:nvSpPr>
        <p:spPr>
          <a:xfrm rot="-7701333">
            <a:off x="2975056" y="4564864"/>
            <a:ext cx="282335" cy="3100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92"/>
          <p:cNvSpPr/>
          <p:nvPr/>
        </p:nvSpPr>
        <p:spPr>
          <a:xfrm>
            <a:off x="3108950" y="4186375"/>
            <a:ext cx="365700" cy="446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92"/>
          <p:cNvSpPr/>
          <p:nvPr/>
        </p:nvSpPr>
        <p:spPr>
          <a:xfrm rot="6177">
            <a:off x="4489750" y="4162525"/>
            <a:ext cx="333901" cy="454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929" name="Google Shape;929;p92"/>
          <p:cNvSpPr/>
          <p:nvPr/>
        </p:nvSpPr>
        <p:spPr>
          <a:xfrm rot="-9904334">
            <a:off x="3791788" y="5085353"/>
            <a:ext cx="303958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92"/>
          <p:cNvSpPr/>
          <p:nvPr/>
        </p:nvSpPr>
        <p:spPr>
          <a:xfrm rot="6617">
            <a:off x="3025975" y="4162525"/>
            <a:ext cx="311701" cy="262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0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10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0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100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1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100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10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10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00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10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100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10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10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10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10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1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Google Shape;935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1900" y="5260725"/>
            <a:ext cx="7635725" cy="1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>
            <a:hlinkClick r:id="" action="ppaction://hlinkshowjump?jump=nextslide"/>
          </p:cNvPr>
          <p:cNvSpPr/>
          <p:nvPr/>
        </p:nvSpPr>
        <p:spPr>
          <a:xfrm>
            <a:off x="6328375" y="13203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>
            <a:hlinkClick r:id="rId5" action="ppaction://hlinksldjump"/>
          </p:cNvPr>
          <p:cNvSpPr/>
          <p:nvPr/>
        </p:nvSpPr>
        <p:spPr>
          <a:xfrm>
            <a:off x="6328375" y="52376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>
            <a:hlinkClick r:id="" action="ppaction://hlinkshowjump?jump=nextslide"/>
          </p:cNvPr>
          <p:cNvSpPr/>
          <p:nvPr/>
        </p:nvSpPr>
        <p:spPr>
          <a:xfrm>
            <a:off x="6328375" y="3278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Macintosh PowerPoint</Application>
  <PresentationFormat>Custom</PresentationFormat>
  <Paragraphs>5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Arial</vt:lpstr>
      <vt:lpstr>Century Gothic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2020-06-20T04:49:04Z</dcterms:modified>
</cp:coreProperties>
</file>