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6dde60df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6dde60df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6dde60df1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6dde60df1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6dde60df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6dde60df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6dde60df1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6dde60df1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6dde60df1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6dde60df1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dde60df1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dde60df1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6dde60df1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6dde60df1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7da744dd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7da744dd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slide" Target="slide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292DE-4C6C-A743-BA81-465349918443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" action="ppaction://hlinkshowjump?jump=nextslide"/>
          </p:cNvPr>
          <p:cNvSpPr/>
          <p:nvPr/>
        </p:nvSpPr>
        <p:spPr>
          <a:xfrm>
            <a:off x="6376250" y="12854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376250" y="3288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rId5" action="ppaction://hlinksldjump"/>
          </p:cNvPr>
          <p:cNvSpPr/>
          <p:nvPr/>
        </p:nvSpPr>
        <p:spPr>
          <a:xfrm>
            <a:off x="6376250" y="5201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" action="ppaction://hlinkshowjump?jump=nextslide"/>
          </p:cNvPr>
          <p:cNvSpPr/>
          <p:nvPr/>
        </p:nvSpPr>
        <p:spPr>
          <a:xfrm>
            <a:off x="6391200" y="325828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rId5" action="ppaction://hlinksldjump"/>
          </p:cNvPr>
          <p:cNvSpPr/>
          <p:nvPr/>
        </p:nvSpPr>
        <p:spPr>
          <a:xfrm>
            <a:off x="6391200" y="13153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391200" y="52012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rId5" action="ppaction://hlinksldjump"/>
          </p:cNvPr>
          <p:cNvSpPr/>
          <p:nvPr/>
        </p:nvSpPr>
        <p:spPr>
          <a:xfrm>
            <a:off x="6361300" y="1315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36130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361300" y="5231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" action="ppaction://hlinkshowjump?jump=nextslide"/>
          </p:cNvPr>
          <p:cNvSpPr/>
          <p:nvPr/>
        </p:nvSpPr>
        <p:spPr>
          <a:xfrm>
            <a:off x="6376250" y="1315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37625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rId5" action="ppaction://hlinksldjump"/>
          </p:cNvPr>
          <p:cNvSpPr/>
          <p:nvPr/>
        </p:nvSpPr>
        <p:spPr>
          <a:xfrm>
            <a:off x="6376250" y="5231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376250" y="32657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376250" y="1315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376250" y="5216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9521729">
            <a:off x="5819325" y="6555765"/>
            <a:ext cx="379000" cy="36797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" action="ppaction://hlinkshowjump?jump=nextslide"/>
          </p:cNvPr>
          <p:cNvSpPr/>
          <p:nvPr/>
        </p:nvSpPr>
        <p:spPr>
          <a:xfrm>
            <a:off x="6376250" y="3265763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rId5" action="ppaction://hlinksldjump"/>
          </p:cNvPr>
          <p:cNvSpPr/>
          <p:nvPr/>
        </p:nvSpPr>
        <p:spPr>
          <a:xfrm>
            <a:off x="6376250" y="1300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376250" y="52311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61300" y="3258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61300" y="1300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61300" y="5216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2">
            <a:hlinkClick r:id="rId5" action="ppaction://hlinksldjump"/>
          </p:cNvPr>
          <p:cNvSpPr/>
          <p:nvPr/>
        </p:nvSpPr>
        <p:spPr>
          <a:xfrm>
            <a:off x="6391175" y="5216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" action="ppaction://hlinkshowjump?jump=nextslide"/>
          </p:cNvPr>
          <p:cNvSpPr/>
          <p:nvPr/>
        </p:nvSpPr>
        <p:spPr>
          <a:xfrm>
            <a:off x="6391175" y="1330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91175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5">
            <a:hlinkClick r:id="" action="ppaction://hlinkshowjump?jump=nextslide"/>
          </p:cNvPr>
          <p:cNvSpPr/>
          <p:nvPr/>
        </p:nvSpPr>
        <p:spPr>
          <a:xfrm>
            <a:off x="6391200" y="12854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5">
            <a:hlinkClick r:id="" action="ppaction://hlinkshowjump?jump=nextslide"/>
          </p:cNvPr>
          <p:cNvSpPr/>
          <p:nvPr/>
        </p:nvSpPr>
        <p:spPr>
          <a:xfrm>
            <a:off x="6391200" y="5186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rId5" action="ppaction://hlinksldjump"/>
          </p:cNvPr>
          <p:cNvSpPr/>
          <p:nvPr/>
        </p:nvSpPr>
        <p:spPr>
          <a:xfrm>
            <a:off x="639120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7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8">
            <a:hlinkClick r:id="" action="ppaction://hlinkshowjump?jump=nextslide"/>
          </p:cNvPr>
          <p:cNvSpPr/>
          <p:nvPr/>
        </p:nvSpPr>
        <p:spPr>
          <a:xfrm>
            <a:off x="6376250" y="1330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8">
            <a:hlinkClick r:id="rId5" action="ppaction://hlinksldjump"/>
          </p:cNvPr>
          <p:cNvSpPr/>
          <p:nvPr/>
        </p:nvSpPr>
        <p:spPr>
          <a:xfrm>
            <a:off x="6376250" y="5186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8">
            <a:hlinkClick r:id="" action="ppaction://hlinkshowjump?jump=nextslide"/>
          </p:cNvPr>
          <p:cNvSpPr/>
          <p:nvPr/>
        </p:nvSpPr>
        <p:spPr>
          <a:xfrm>
            <a:off x="6376250" y="3258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0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0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1">
            <a:hlinkClick r:id="rId5" action="ppaction://hlinksldjump"/>
          </p:cNvPr>
          <p:cNvSpPr/>
          <p:nvPr/>
        </p:nvSpPr>
        <p:spPr>
          <a:xfrm>
            <a:off x="6346350" y="127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1">
            <a:hlinkClick r:id="" action="ppaction://hlinkshowjump?jump=nextslide"/>
          </p:cNvPr>
          <p:cNvSpPr/>
          <p:nvPr/>
        </p:nvSpPr>
        <p:spPr>
          <a:xfrm>
            <a:off x="634635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1">
            <a:hlinkClick r:id="" action="ppaction://hlinkshowjump?jump=nextslide"/>
          </p:cNvPr>
          <p:cNvSpPr/>
          <p:nvPr/>
        </p:nvSpPr>
        <p:spPr>
          <a:xfrm>
            <a:off x="6346350" y="5216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3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3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4">
            <a:hlinkClick r:id="" action="ppaction://hlinkshowjump?jump=nextslide"/>
          </p:cNvPr>
          <p:cNvSpPr/>
          <p:nvPr/>
        </p:nvSpPr>
        <p:spPr>
          <a:xfrm>
            <a:off x="6361300" y="1300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4">
            <a:hlinkClick r:id="" action="ppaction://hlinkshowjump?jump=nextslide"/>
          </p:cNvPr>
          <p:cNvSpPr/>
          <p:nvPr/>
        </p:nvSpPr>
        <p:spPr>
          <a:xfrm>
            <a:off x="6361300" y="5216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54">
            <a:hlinkClick r:id="rId5" action="ppaction://hlinksldjump"/>
          </p:cNvPr>
          <p:cNvSpPr/>
          <p:nvPr/>
        </p:nvSpPr>
        <p:spPr>
          <a:xfrm>
            <a:off x="6361300" y="3258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6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6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6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6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7">
            <a:hlinkClick r:id="" action="ppaction://hlinkshowjump?jump=nextslide"/>
          </p:cNvPr>
          <p:cNvSpPr/>
          <p:nvPr/>
        </p:nvSpPr>
        <p:spPr>
          <a:xfrm>
            <a:off x="6391175" y="13602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7">
            <a:hlinkClick r:id="rId5" action="ppaction://hlinksldjump"/>
          </p:cNvPr>
          <p:cNvSpPr/>
          <p:nvPr/>
        </p:nvSpPr>
        <p:spPr>
          <a:xfrm>
            <a:off x="6391175" y="5216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7">
            <a:hlinkClick r:id="" action="ppaction://hlinkshowjump?jump=nextslide"/>
          </p:cNvPr>
          <p:cNvSpPr/>
          <p:nvPr/>
        </p:nvSpPr>
        <p:spPr>
          <a:xfrm>
            <a:off x="6391175" y="3288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9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9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9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9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9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0">
            <a:hlinkClick r:id="rId5" action="ppaction://hlinksldjump"/>
          </p:cNvPr>
          <p:cNvSpPr/>
          <p:nvPr/>
        </p:nvSpPr>
        <p:spPr>
          <a:xfrm>
            <a:off x="6391175" y="1330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0">
            <a:hlinkClick r:id="" action="ppaction://hlinkshowjump?jump=nextslide"/>
          </p:cNvPr>
          <p:cNvSpPr/>
          <p:nvPr/>
        </p:nvSpPr>
        <p:spPr>
          <a:xfrm>
            <a:off x="6391175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60">
            <a:hlinkClick r:id="" action="ppaction://hlinkshowjump?jump=nextslide"/>
          </p:cNvPr>
          <p:cNvSpPr/>
          <p:nvPr/>
        </p:nvSpPr>
        <p:spPr>
          <a:xfrm>
            <a:off x="6391175" y="5216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2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2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2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2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2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2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3">
            <a:hlinkClick r:id="" action="ppaction://hlinkshowjump?jump=nextslide"/>
          </p:cNvPr>
          <p:cNvSpPr/>
          <p:nvPr/>
        </p:nvSpPr>
        <p:spPr>
          <a:xfrm>
            <a:off x="6376250" y="1315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3">
            <a:hlinkClick r:id="rId5" action="ppaction://hlinksldjump"/>
          </p:cNvPr>
          <p:cNvSpPr/>
          <p:nvPr/>
        </p:nvSpPr>
        <p:spPr>
          <a:xfrm>
            <a:off x="6376250" y="5231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3">
            <a:hlinkClick r:id="" action="ppaction://hlinkshowjump?jump=nextslide"/>
          </p:cNvPr>
          <p:cNvSpPr/>
          <p:nvPr/>
        </p:nvSpPr>
        <p:spPr>
          <a:xfrm>
            <a:off x="637625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5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5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5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5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5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5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5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6">
            <a:hlinkClick r:id="" action="ppaction://hlinkshowjump?jump=nextslide"/>
          </p:cNvPr>
          <p:cNvSpPr/>
          <p:nvPr/>
        </p:nvSpPr>
        <p:spPr>
          <a:xfrm>
            <a:off x="6346350" y="13003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6">
            <a:hlinkClick r:id="" action="ppaction://hlinkshowjump?jump=nextslide"/>
          </p:cNvPr>
          <p:cNvSpPr/>
          <p:nvPr/>
        </p:nvSpPr>
        <p:spPr>
          <a:xfrm>
            <a:off x="6346350" y="5216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6">
            <a:hlinkClick r:id="rId5" action="ppaction://hlinksldjump"/>
          </p:cNvPr>
          <p:cNvSpPr/>
          <p:nvPr/>
        </p:nvSpPr>
        <p:spPr>
          <a:xfrm>
            <a:off x="6346350" y="3258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68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8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8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8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8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8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8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8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9">
            <a:hlinkClick r:id="rId5" action="ppaction://hlinksldjump"/>
          </p:cNvPr>
          <p:cNvSpPr/>
          <p:nvPr/>
        </p:nvSpPr>
        <p:spPr>
          <a:xfrm>
            <a:off x="6361300" y="5260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9">
            <a:hlinkClick r:id="" action="ppaction://hlinkshowjump?jump=nextslide"/>
          </p:cNvPr>
          <p:cNvSpPr/>
          <p:nvPr/>
        </p:nvSpPr>
        <p:spPr>
          <a:xfrm>
            <a:off x="6361300" y="12555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9">
            <a:hlinkClick r:id="" action="ppaction://hlinkshowjump?jump=nextslide"/>
          </p:cNvPr>
          <p:cNvSpPr/>
          <p:nvPr/>
        </p:nvSpPr>
        <p:spPr>
          <a:xfrm>
            <a:off x="6361300" y="3258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1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71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1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1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1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1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1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1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1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346350" y="3265763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6346350" y="1345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346350" y="5186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2">
            <a:hlinkClick r:id="" action="ppaction://hlinkshowjump?jump=nextslide"/>
          </p:cNvPr>
          <p:cNvSpPr/>
          <p:nvPr/>
        </p:nvSpPr>
        <p:spPr>
          <a:xfrm>
            <a:off x="6391200" y="1330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2">
            <a:hlinkClick r:id="" action="ppaction://hlinkshowjump?jump=nextslide"/>
          </p:cNvPr>
          <p:cNvSpPr/>
          <p:nvPr/>
        </p:nvSpPr>
        <p:spPr>
          <a:xfrm>
            <a:off x="6391200" y="5216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2">
            <a:hlinkClick r:id="rId5" action="ppaction://hlinksldjump"/>
          </p:cNvPr>
          <p:cNvSpPr/>
          <p:nvPr/>
        </p:nvSpPr>
        <p:spPr>
          <a:xfrm>
            <a:off x="6391200" y="3243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4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4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4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4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4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4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4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74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74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5">
            <a:hlinkClick r:id="rId5" action="ppaction://hlinksldjump"/>
          </p:cNvPr>
          <p:cNvSpPr/>
          <p:nvPr/>
        </p:nvSpPr>
        <p:spPr>
          <a:xfrm>
            <a:off x="6376250" y="5186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5">
            <a:hlinkClick r:id="" action="ppaction://hlinkshowjump?jump=nextslide"/>
          </p:cNvPr>
          <p:cNvSpPr/>
          <p:nvPr/>
        </p:nvSpPr>
        <p:spPr>
          <a:xfrm>
            <a:off x="6376250" y="12854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5">
            <a:hlinkClick r:id="" action="ppaction://hlinkshowjump?jump=nextslide"/>
          </p:cNvPr>
          <p:cNvSpPr/>
          <p:nvPr/>
        </p:nvSpPr>
        <p:spPr>
          <a:xfrm>
            <a:off x="6376250" y="3288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77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77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7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7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7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7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7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7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7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7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7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8">
            <a:hlinkClick r:id="" action="ppaction://hlinkshowjump?jump=nextslide"/>
          </p:cNvPr>
          <p:cNvSpPr/>
          <p:nvPr/>
        </p:nvSpPr>
        <p:spPr>
          <a:xfrm>
            <a:off x="637625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8">
            <a:hlinkClick r:id="rId5" action="ppaction://hlinksldjump"/>
          </p:cNvPr>
          <p:cNvSpPr/>
          <p:nvPr/>
        </p:nvSpPr>
        <p:spPr>
          <a:xfrm>
            <a:off x="6376250" y="1315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8">
            <a:hlinkClick r:id="" action="ppaction://hlinkshowjump?jump=nextslide"/>
          </p:cNvPr>
          <p:cNvSpPr/>
          <p:nvPr/>
        </p:nvSpPr>
        <p:spPr>
          <a:xfrm>
            <a:off x="6376250" y="5231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0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0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0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0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0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0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0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0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0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0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0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0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1">
            <a:hlinkClick r:id="" action="ppaction://hlinkshowjump?jump=nextslide"/>
          </p:cNvPr>
          <p:cNvSpPr/>
          <p:nvPr/>
        </p:nvSpPr>
        <p:spPr>
          <a:xfrm>
            <a:off x="6391200" y="13452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1">
            <a:hlinkClick r:id="" action="ppaction://hlinkshowjump?jump=nextslide"/>
          </p:cNvPr>
          <p:cNvSpPr/>
          <p:nvPr/>
        </p:nvSpPr>
        <p:spPr>
          <a:xfrm>
            <a:off x="6391200" y="52012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1">
            <a:hlinkClick r:id="rId5" action="ppaction://hlinksldjump"/>
          </p:cNvPr>
          <p:cNvSpPr/>
          <p:nvPr/>
        </p:nvSpPr>
        <p:spPr>
          <a:xfrm>
            <a:off x="639120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2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3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3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3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3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3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3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3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3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3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3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3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3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3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84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4">
            <a:hlinkClick r:id="rId5" action="ppaction://hlinksldjump"/>
          </p:cNvPr>
          <p:cNvSpPr/>
          <p:nvPr/>
        </p:nvSpPr>
        <p:spPr>
          <a:xfrm>
            <a:off x="6376250" y="52610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4">
            <a:hlinkClick r:id="" action="ppaction://hlinkshowjump?jump=nextslide"/>
          </p:cNvPr>
          <p:cNvSpPr/>
          <p:nvPr/>
        </p:nvSpPr>
        <p:spPr>
          <a:xfrm>
            <a:off x="6376250" y="1315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4">
            <a:hlinkClick r:id="" action="ppaction://hlinkshowjump?jump=nextslide"/>
          </p:cNvPr>
          <p:cNvSpPr/>
          <p:nvPr/>
        </p:nvSpPr>
        <p:spPr>
          <a:xfrm>
            <a:off x="6376250" y="3288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5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86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6"/>
          <p:cNvSpPr/>
          <p:nvPr/>
        </p:nvSpPr>
        <p:spPr>
          <a:xfrm rot="7297257">
            <a:off x="6708753" y="5848960"/>
            <a:ext cx="251193" cy="3324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6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6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6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6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86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86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6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6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86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6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6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86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6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7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7">
            <a:hlinkClick r:id="" action="ppaction://hlinkshowjump?jump=nextslide"/>
          </p:cNvPr>
          <p:cNvSpPr/>
          <p:nvPr/>
        </p:nvSpPr>
        <p:spPr>
          <a:xfrm>
            <a:off x="6346350" y="13153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7">
            <a:hlinkClick r:id="rId5" action="ppaction://hlinksldjump"/>
          </p:cNvPr>
          <p:cNvSpPr/>
          <p:nvPr/>
        </p:nvSpPr>
        <p:spPr>
          <a:xfrm>
            <a:off x="634635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7">
            <a:hlinkClick r:id="" action="ppaction://hlinkshowjump?jump=nextslide"/>
          </p:cNvPr>
          <p:cNvSpPr/>
          <p:nvPr/>
        </p:nvSpPr>
        <p:spPr>
          <a:xfrm>
            <a:off x="6346350" y="52311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88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9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89"/>
          <p:cNvSpPr/>
          <p:nvPr/>
        </p:nvSpPr>
        <p:spPr>
          <a:xfrm rot="7297257">
            <a:off x="6708753" y="5848960"/>
            <a:ext cx="251193" cy="3324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9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9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9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89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89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89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89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9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9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9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9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89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9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9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-130595">
            <a:off x="6370547" y="5521194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0">
            <a:hlinkClick r:id="" action="ppaction://hlinkshowjump?jump=nextslide"/>
          </p:cNvPr>
          <p:cNvSpPr/>
          <p:nvPr/>
        </p:nvSpPr>
        <p:spPr>
          <a:xfrm>
            <a:off x="6391200" y="1360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0">
            <a:hlinkClick r:id="" action="ppaction://hlinkshowjump?jump=nextslide"/>
          </p:cNvPr>
          <p:cNvSpPr/>
          <p:nvPr/>
        </p:nvSpPr>
        <p:spPr>
          <a:xfrm>
            <a:off x="6391200" y="3273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90">
            <a:hlinkClick r:id="rId5" action="ppaction://hlinksldjump"/>
          </p:cNvPr>
          <p:cNvSpPr/>
          <p:nvPr/>
        </p:nvSpPr>
        <p:spPr>
          <a:xfrm>
            <a:off x="6391200" y="51862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2">
            <a:hlinkClick r:id="" action="ppaction://hlinkshowjump?jump=nextslide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92"/>
          <p:cNvSpPr/>
          <p:nvPr/>
        </p:nvSpPr>
        <p:spPr>
          <a:xfrm rot="7297257">
            <a:off x="6708753" y="5848960"/>
            <a:ext cx="251193" cy="33242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92"/>
          <p:cNvSpPr/>
          <p:nvPr/>
        </p:nvSpPr>
        <p:spPr>
          <a:xfrm rot="230878">
            <a:off x="4280090" y="5578060"/>
            <a:ext cx="371036" cy="45573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92"/>
          <p:cNvSpPr/>
          <p:nvPr/>
        </p:nvSpPr>
        <p:spPr>
          <a:xfrm rot="-7320323">
            <a:off x="3214296" y="5811893"/>
            <a:ext cx="333963" cy="4165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2"/>
          <p:cNvSpPr/>
          <p:nvPr/>
        </p:nvSpPr>
        <p:spPr>
          <a:xfrm rot="5527">
            <a:off x="5793135" y="5552585"/>
            <a:ext cx="373200" cy="3834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2"/>
          <p:cNvSpPr/>
          <p:nvPr/>
        </p:nvSpPr>
        <p:spPr>
          <a:xfrm rot="-130595">
            <a:off x="5389184" y="5601319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2"/>
          <p:cNvSpPr/>
          <p:nvPr/>
        </p:nvSpPr>
        <p:spPr>
          <a:xfrm rot="477185">
            <a:off x="3806704" y="5541193"/>
            <a:ext cx="370766" cy="40615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2"/>
          <p:cNvSpPr/>
          <p:nvPr/>
        </p:nvSpPr>
        <p:spPr>
          <a:xfrm rot="7739711">
            <a:off x="6520907" y="6007915"/>
            <a:ext cx="304169" cy="415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2"/>
          <p:cNvSpPr/>
          <p:nvPr/>
        </p:nvSpPr>
        <p:spPr>
          <a:xfrm rot="-7616265">
            <a:off x="3364499" y="6007854"/>
            <a:ext cx="304020" cy="41586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2"/>
          <p:cNvSpPr/>
          <p:nvPr/>
        </p:nvSpPr>
        <p:spPr>
          <a:xfrm rot="8104107">
            <a:off x="6287520" y="6147369"/>
            <a:ext cx="355109" cy="48535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2"/>
          <p:cNvSpPr/>
          <p:nvPr/>
        </p:nvSpPr>
        <p:spPr>
          <a:xfrm rot="-9110451">
            <a:off x="3713996" y="6438574"/>
            <a:ext cx="361712" cy="3739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2"/>
          <p:cNvSpPr/>
          <p:nvPr/>
        </p:nvSpPr>
        <p:spPr>
          <a:xfrm rot="-8102399">
            <a:off x="3538632" y="619257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2"/>
          <p:cNvSpPr/>
          <p:nvPr/>
        </p:nvSpPr>
        <p:spPr>
          <a:xfrm rot="9277451">
            <a:off x="5825166" y="6559962"/>
            <a:ext cx="413717" cy="3711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2"/>
          <p:cNvSpPr/>
          <p:nvPr/>
        </p:nvSpPr>
        <p:spPr>
          <a:xfrm rot="8906663">
            <a:off x="6109586" y="6385337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2"/>
          <p:cNvSpPr/>
          <p:nvPr/>
        </p:nvSpPr>
        <p:spPr>
          <a:xfrm rot="-643366">
            <a:off x="6956636" y="5405373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2"/>
          <p:cNvSpPr/>
          <p:nvPr/>
        </p:nvSpPr>
        <p:spPr>
          <a:xfrm rot="795989">
            <a:off x="2848299" y="5405251"/>
            <a:ext cx="379117" cy="31930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2"/>
          <p:cNvSpPr/>
          <p:nvPr/>
        </p:nvSpPr>
        <p:spPr>
          <a:xfrm rot="-9732624">
            <a:off x="4320287" y="6704299"/>
            <a:ext cx="379023" cy="35350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2"/>
          <p:cNvSpPr/>
          <p:nvPr/>
        </p:nvSpPr>
        <p:spPr>
          <a:xfrm rot="-10012950">
            <a:off x="4655078" y="6715891"/>
            <a:ext cx="304033" cy="4158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10306437">
            <a:off x="5231836" y="6733136"/>
            <a:ext cx="304028" cy="3813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-9130221">
            <a:off x="4024636" y="65091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9441503">
            <a:off x="5558763" y="6597844"/>
            <a:ext cx="303923" cy="45496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10800000">
            <a:off x="4877250" y="6732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>
            <a:off x="50291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>
            <a:off x="4725288" y="56165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130595">
            <a:off x="6370547" y="5521194"/>
            <a:ext cx="355456" cy="4461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532929">
            <a:off x="3341985" y="5521137"/>
            <a:ext cx="355564" cy="4462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93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8" name="Google Shape;918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33225" y="-49825"/>
            <a:ext cx="100917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" action="ppaction://hlinkshowjump?jump=nextslide"/>
          </p:cNvPr>
          <p:cNvSpPr/>
          <p:nvPr/>
        </p:nvSpPr>
        <p:spPr>
          <a:xfrm>
            <a:off x="6361300" y="13153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361300" y="3258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rId5" action="ppaction://hlinksldjump"/>
          </p:cNvPr>
          <p:cNvSpPr/>
          <p:nvPr/>
        </p:nvSpPr>
        <p:spPr>
          <a:xfrm>
            <a:off x="6361300" y="52012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2020-06-20T04:48:18Z</dcterms:modified>
</cp:coreProperties>
</file>