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>
      <p:cViewPr varScale="1">
        <p:scale>
          <a:sx n="102" d="100"/>
          <a:sy n="102" d="100"/>
        </p:scale>
        <p:origin x="1400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c37d14b9b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c37d14b9b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7c37d14b9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7c37d14b9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c37d14b9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c37d14b9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7c37d14b9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7c37d14b9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7c37d14b9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7c37d14b9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7c37d14b9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7c37d14b9b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7e6fea53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7e6fea53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D53D6-4483-E44C-8C6E-326123BDAFC0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" action="ppaction://hlinkshowjump?jump=nextslide"/>
          </p:cNvPr>
          <p:cNvSpPr/>
          <p:nvPr/>
        </p:nvSpPr>
        <p:spPr>
          <a:xfrm>
            <a:off x="6281125" y="1289250"/>
            <a:ext cx="3356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6343925" y="5159900"/>
            <a:ext cx="3356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rId5" action="ppaction://hlinksldjump"/>
          </p:cNvPr>
          <p:cNvSpPr/>
          <p:nvPr/>
        </p:nvSpPr>
        <p:spPr>
          <a:xfrm>
            <a:off x="6343925" y="3263425"/>
            <a:ext cx="3356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-10796606">
            <a:off x="5029211" y="6580803"/>
            <a:ext cx="303900" cy="3753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rId5" action="ppaction://hlinksldjump"/>
          </p:cNvPr>
          <p:cNvSpPr/>
          <p:nvPr/>
        </p:nvSpPr>
        <p:spPr>
          <a:xfrm>
            <a:off x="6312225" y="5190975"/>
            <a:ext cx="3325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" action="ppaction://hlinkshowjump?jump=nextslide"/>
          </p:cNvPr>
          <p:cNvSpPr/>
          <p:nvPr/>
        </p:nvSpPr>
        <p:spPr>
          <a:xfrm>
            <a:off x="6312225" y="3216800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312225" y="1335875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" action="ppaction://hlinkshowjump?jump=nextslide"/>
          </p:cNvPr>
          <p:cNvSpPr/>
          <p:nvPr/>
        </p:nvSpPr>
        <p:spPr>
          <a:xfrm>
            <a:off x="6234500" y="3263450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rId5" action="ppaction://hlinksldjump"/>
          </p:cNvPr>
          <p:cNvSpPr/>
          <p:nvPr/>
        </p:nvSpPr>
        <p:spPr>
          <a:xfrm>
            <a:off x="6234500" y="1273725"/>
            <a:ext cx="3480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6234500" y="5253175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rId5" action="ppaction://hlinksldjump"/>
          </p:cNvPr>
          <p:cNvSpPr/>
          <p:nvPr/>
        </p:nvSpPr>
        <p:spPr>
          <a:xfrm>
            <a:off x="6265550" y="5284250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265550" y="3310075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" action="ppaction://hlinkshowjump?jump=nextslide"/>
          </p:cNvPr>
          <p:cNvSpPr/>
          <p:nvPr/>
        </p:nvSpPr>
        <p:spPr>
          <a:xfrm>
            <a:off x="6265550" y="1335900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rId5" action="ppaction://hlinksldjump"/>
          </p:cNvPr>
          <p:cNvSpPr/>
          <p:nvPr/>
        </p:nvSpPr>
        <p:spPr>
          <a:xfrm>
            <a:off x="6234475" y="1304775"/>
            <a:ext cx="3465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" action="ppaction://hlinkshowjump?jump=nextslide"/>
          </p:cNvPr>
          <p:cNvSpPr/>
          <p:nvPr/>
        </p:nvSpPr>
        <p:spPr>
          <a:xfrm>
            <a:off x="6234475" y="3278975"/>
            <a:ext cx="370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6234475" y="5253175"/>
            <a:ext cx="3465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rId5" action="ppaction://hlinksldjump"/>
          </p:cNvPr>
          <p:cNvSpPr/>
          <p:nvPr/>
        </p:nvSpPr>
        <p:spPr>
          <a:xfrm>
            <a:off x="6234475" y="1320350"/>
            <a:ext cx="3465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" action="ppaction://hlinkshowjump?jump=nextslide"/>
          </p:cNvPr>
          <p:cNvSpPr/>
          <p:nvPr/>
        </p:nvSpPr>
        <p:spPr>
          <a:xfrm>
            <a:off x="6234475" y="3279000"/>
            <a:ext cx="3465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" action="ppaction://hlinkshowjump?jump=nextslide"/>
          </p:cNvPr>
          <p:cNvSpPr/>
          <p:nvPr/>
        </p:nvSpPr>
        <p:spPr>
          <a:xfrm>
            <a:off x="6234475" y="5237650"/>
            <a:ext cx="3465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343300" y="133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343300" y="32945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343300" y="525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" action="ppaction://hlinkshowjump?jump=nextslide"/>
          </p:cNvPr>
          <p:cNvSpPr/>
          <p:nvPr/>
        </p:nvSpPr>
        <p:spPr>
          <a:xfrm>
            <a:off x="6312825" y="5191000"/>
            <a:ext cx="3433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312825" y="3201250"/>
            <a:ext cx="3371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rId5" action="ppaction://hlinksldjump"/>
          </p:cNvPr>
          <p:cNvSpPr/>
          <p:nvPr/>
        </p:nvSpPr>
        <p:spPr>
          <a:xfrm>
            <a:off x="6312825" y="1289250"/>
            <a:ext cx="3433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" action="ppaction://hlinkshowjump?jump=nextslide"/>
          </p:cNvPr>
          <p:cNvSpPr/>
          <p:nvPr/>
        </p:nvSpPr>
        <p:spPr>
          <a:xfrm>
            <a:off x="6296675" y="3185725"/>
            <a:ext cx="3387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rId5" action="ppaction://hlinksldjump"/>
          </p:cNvPr>
          <p:cNvSpPr/>
          <p:nvPr/>
        </p:nvSpPr>
        <p:spPr>
          <a:xfrm>
            <a:off x="6296675" y="5190975"/>
            <a:ext cx="3496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" action="ppaction://hlinkshowjump?jump=nextslide"/>
          </p:cNvPr>
          <p:cNvSpPr/>
          <p:nvPr/>
        </p:nvSpPr>
        <p:spPr>
          <a:xfrm>
            <a:off x="6296675" y="1273725"/>
            <a:ext cx="3387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>
            <a:hlinkClick r:id="" action="ppaction://hlinkshowjump?jump=nextslide"/>
          </p:cNvPr>
          <p:cNvSpPr/>
          <p:nvPr/>
        </p:nvSpPr>
        <p:spPr>
          <a:xfrm>
            <a:off x="6297300" y="1366950"/>
            <a:ext cx="3324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" action="ppaction://hlinkshowjump?jump=nextslide"/>
          </p:cNvPr>
          <p:cNvSpPr/>
          <p:nvPr/>
        </p:nvSpPr>
        <p:spPr>
          <a:xfrm>
            <a:off x="6297300" y="5222100"/>
            <a:ext cx="3324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rId5" action="ppaction://hlinksldjump"/>
          </p:cNvPr>
          <p:cNvSpPr/>
          <p:nvPr/>
        </p:nvSpPr>
        <p:spPr>
          <a:xfrm>
            <a:off x="6297300" y="3294525"/>
            <a:ext cx="3324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>
            <a:off x="38028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0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1">
            <a:hlinkClick r:id="" action="ppaction://hlinkshowjump?jump=nextslide"/>
          </p:cNvPr>
          <p:cNvSpPr/>
          <p:nvPr/>
        </p:nvSpPr>
        <p:spPr>
          <a:xfrm>
            <a:off x="6312850" y="5222075"/>
            <a:ext cx="3371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rId5" action="ppaction://hlinksldjump"/>
          </p:cNvPr>
          <p:cNvSpPr/>
          <p:nvPr/>
        </p:nvSpPr>
        <p:spPr>
          <a:xfrm>
            <a:off x="6312850" y="1304775"/>
            <a:ext cx="3371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>
            <a:hlinkClick r:id="" action="ppaction://hlinkshowjump?jump=nextslide"/>
          </p:cNvPr>
          <p:cNvSpPr/>
          <p:nvPr/>
        </p:nvSpPr>
        <p:spPr>
          <a:xfrm>
            <a:off x="6312850" y="3263425"/>
            <a:ext cx="3371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>
            <a:off x="58009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>
            <a:off x="38028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3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3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>
            <a:hlinkClick r:id="rId5" action="ppaction://hlinksldjump"/>
          </p:cNvPr>
          <p:cNvSpPr/>
          <p:nvPr/>
        </p:nvSpPr>
        <p:spPr>
          <a:xfrm>
            <a:off x="6250675" y="5268700"/>
            <a:ext cx="346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4">
            <a:hlinkClick r:id="" action="ppaction://hlinkshowjump?jump=nextslide"/>
          </p:cNvPr>
          <p:cNvSpPr/>
          <p:nvPr/>
        </p:nvSpPr>
        <p:spPr>
          <a:xfrm>
            <a:off x="6250675" y="1320350"/>
            <a:ext cx="346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" action="ppaction://hlinkshowjump?jump=nextslide"/>
          </p:cNvPr>
          <p:cNvSpPr/>
          <p:nvPr/>
        </p:nvSpPr>
        <p:spPr>
          <a:xfrm>
            <a:off x="6250675" y="3294525"/>
            <a:ext cx="346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>
            <a:off x="58009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>
            <a:off x="38028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6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6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6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7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7">
            <a:hlinkClick r:id="" action="ppaction://hlinkshowjump?jump=nextslide"/>
          </p:cNvPr>
          <p:cNvSpPr/>
          <p:nvPr/>
        </p:nvSpPr>
        <p:spPr>
          <a:xfrm>
            <a:off x="6266200" y="5222100"/>
            <a:ext cx="346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7">
            <a:hlinkClick r:id="" action="ppaction://hlinkshowjump?jump=nextslide"/>
          </p:cNvPr>
          <p:cNvSpPr/>
          <p:nvPr/>
        </p:nvSpPr>
        <p:spPr>
          <a:xfrm>
            <a:off x="6266200" y="3294525"/>
            <a:ext cx="3387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7">
            <a:hlinkClick r:id="rId5" action="ppaction://hlinksldjump"/>
          </p:cNvPr>
          <p:cNvSpPr/>
          <p:nvPr/>
        </p:nvSpPr>
        <p:spPr>
          <a:xfrm>
            <a:off x="6266200" y="1289250"/>
            <a:ext cx="3387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>
            <a:off x="58009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>
            <a:off x="38028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9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9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9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9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0">
            <a:hlinkClick r:id="rId5" action="ppaction://hlinksldjump"/>
          </p:cNvPr>
          <p:cNvSpPr/>
          <p:nvPr/>
        </p:nvSpPr>
        <p:spPr>
          <a:xfrm>
            <a:off x="6219550" y="5175475"/>
            <a:ext cx="3480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0">
            <a:hlinkClick r:id="" action="ppaction://hlinkshowjump?jump=nextslide"/>
          </p:cNvPr>
          <p:cNvSpPr/>
          <p:nvPr/>
        </p:nvSpPr>
        <p:spPr>
          <a:xfrm>
            <a:off x="6219550" y="1320325"/>
            <a:ext cx="3480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>
            <a:hlinkClick r:id="" action="ppaction://hlinkshowjump?jump=nextslide"/>
          </p:cNvPr>
          <p:cNvSpPr/>
          <p:nvPr/>
        </p:nvSpPr>
        <p:spPr>
          <a:xfrm>
            <a:off x="6219550" y="3247900"/>
            <a:ext cx="3480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1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436825" y="497797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>
            <a:off x="60428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>
            <a:off x="58009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>
            <a:off x="38028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2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2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2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3">
            <a:hlinkClick r:id="" action="ppaction://hlinkshowjump?jump=nextslide"/>
          </p:cNvPr>
          <p:cNvSpPr/>
          <p:nvPr/>
        </p:nvSpPr>
        <p:spPr>
          <a:xfrm>
            <a:off x="6327750" y="1289250"/>
            <a:ext cx="3341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3">
            <a:hlinkClick r:id="rId5" action="ppaction://hlinksldjump"/>
          </p:cNvPr>
          <p:cNvSpPr/>
          <p:nvPr/>
        </p:nvSpPr>
        <p:spPr>
          <a:xfrm>
            <a:off x="6327750" y="3278975"/>
            <a:ext cx="3341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3">
            <a:hlinkClick r:id="" action="ppaction://hlinkshowjump?jump=nextslide"/>
          </p:cNvPr>
          <p:cNvSpPr/>
          <p:nvPr/>
        </p:nvSpPr>
        <p:spPr>
          <a:xfrm>
            <a:off x="6327750" y="5190975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5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8100000">
            <a:off x="5864678" y="6075433"/>
            <a:ext cx="304197" cy="41535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>
            <a:off x="60428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>
            <a:off x="58009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>
            <a:off x="38028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5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5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5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5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5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5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6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6">
            <a:hlinkClick r:id="" action="ppaction://hlinkshowjump?jump=nextslide"/>
          </p:cNvPr>
          <p:cNvSpPr/>
          <p:nvPr/>
        </p:nvSpPr>
        <p:spPr>
          <a:xfrm>
            <a:off x="6234475" y="5237625"/>
            <a:ext cx="346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6">
            <a:hlinkClick r:id="" action="ppaction://hlinkshowjump?jump=nextslide"/>
          </p:cNvPr>
          <p:cNvSpPr/>
          <p:nvPr/>
        </p:nvSpPr>
        <p:spPr>
          <a:xfrm>
            <a:off x="6312850" y="3232350"/>
            <a:ext cx="3464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6">
            <a:hlinkClick r:id="rId5" action="ppaction://hlinksldjump"/>
          </p:cNvPr>
          <p:cNvSpPr/>
          <p:nvPr/>
        </p:nvSpPr>
        <p:spPr>
          <a:xfrm>
            <a:off x="6312850" y="1320325"/>
            <a:ext cx="3356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7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>
            <a:off x="349896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8100000">
            <a:off x="5864678" y="6075433"/>
            <a:ext cx="304197" cy="41535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>
            <a:off x="60428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>
            <a:off x="58009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>
            <a:off x="38028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8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8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8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8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8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8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8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9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9">
            <a:hlinkClick r:id="rId5" action="ppaction://hlinksldjump"/>
          </p:cNvPr>
          <p:cNvSpPr/>
          <p:nvPr/>
        </p:nvSpPr>
        <p:spPr>
          <a:xfrm>
            <a:off x="6234500" y="3279000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9">
            <a:hlinkClick r:id="" action="ppaction://hlinkshowjump?jump=nextslide"/>
          </p:cNvPr>
          <p:cNvSpPr/>
          <p:nvPr/>
        </p:nvSpPr>
        <p:spPr>
          <a:xfrm>
            <a:off x="6234500" y="1304800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9">
            <a:hlinkClick r:id="" action="ppaction://hlinkshowjump?jump=nextslide"/>
          </p:cNvPr>
          <p:cNvSpPr/>
          <p:nvPr/>
        </p:nvSpPr>
        <p:spPr>
          <a:xfrm>
            <a:off x="6234500" y="5253200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-8102399">
            <a:off x="4015985" y="6170747"/>
            <a:ext cx="303985" cy="4573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>
            <a:off x="349896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8100000">
            <a:off x="5864678" y="6075433"/>
            <a:ext cx="304197" cy="41535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>
            <a:off x="60428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>
            <a:off x="58009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>
            <a:off x="38028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1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1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1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1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1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1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" action="ppaction://hlinkshowjump?jump=nextslide"/>
          </p:cNvPr>
          <p:cNvSpPr/>
          <p:nvPr/>
        </p:nvSpPr>
        <p:spPr>
          <a:xfrm>
            <a:off x="6343300" y="1289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rId5" action="ppaction://hlinksldjump"/>
          </p:cNvPr>
          <p:cNvSpPr/>
          <p:nvPr/>
        </p:nvSpPr>
        <p:spPr>
          <a:xfrm>
            <a:off x="6343300" y="3232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" action="ppaction://hlinkshowjump?jump=nextslide"/>
          </p:cNvPr>
          <p:cNvSpPr/>
          <p:nvPr/>
        </p:nvSpPr>
        <p:spPr>
          <a:xfrm>
            <a:off x="6343300" y="5253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2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2">
            <a:hlinkClick r:id="" action="ppaction://hlinkshowjump?jump=nextslide"/>
          </p:cNvPr>
          <p:cNvSpPr/>
          <p:nvPr/>
        </p:nvSpPr>
        <p:spPr>
          <a:xfrm>
            <a:off x="6259200" y="5222100"/>
            <a:ext cx="3471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2">
            <a:hlinkClick r:id="rId5" action="ppaction://hlinksldjump"/>
          </p:cNvPr>
          <p:cNvSpPr/>
          <p:nvPr/>
        </p:nvSpPr>
        <p:spPr>
          <a:xfrm>
            <a:off x="6259200" y="3279000"/>
            <a:ext cx="3471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2">
            <a:hlinkClick r:id="" action="ppaction://hlinkshowjump?jump=nextslide"/>
          </p:cNvPr>
          <p:cNvSpPr/>
          <p:nvPr/>
        </p:nvSpPr>
        <p:spPr>
          <a:xfrm>
            <a:off x="6188475" y="1335900"/>
            <a:ext cx="3542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3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4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6788728">
            <a:off x="5961711" y="5696702"/>
            <a:ext cx="382378" cy="4730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-8102399">
            <a:off x="4015985" y="6170747"/>
            <a:ext cx="303985" cy="4573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>
            <a:off x="349896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8100000">
            <a:off x="5864678" y="6075433"/>
            <a:ext cx="304197" cy="41535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>
            <a:off x="60428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>
            <a:off x="58009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>
            <a:off x="38028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4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4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4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4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4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4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4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4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4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5">
            <a:hlinkClick r:id="" action="ppaction://hlinkshowjump?jump=nextslide"/>
          </p:cNvPr>
          <p:cNvSpPr/>
          <p:nvPr/>
        </p:nvSpPr>
        <p:spPr>
          <a:xfrm>
            <a:off x="6274750" y="1258175"/>
            <a:ext cx="3409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5">
            <a:hlinkClick r:id="" action="ppaction://hlinkshowjump?jump=nextslide"/>
          </p:cNvPr>
          <p:cNvSpPr/>
          <p:nvPr/>
        </p:nvSpPr>
        <p:spPr>
          <a:xfrm>
            <a:off x="6274750" y="3247900"/>
            <a:ext cx="34095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5">
            <a:hlinkClick r:id="rId5" action="ppaction://hlinksldjump"/>
          </p:cNvPr>
          <p:cNvSpPr/>
          <p:nvPr/>
        </p:nvSpPr>
        <p:spPr>
          <a:xfrm>
            <a:off x="6204025" y="5237625"/>
            <a:ext cx="3480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6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7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6788728">
            <a:off x="5961711" y="5696702"/>
            <a:ext cx="382378" cy="4730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-8102399">
            <a:off x="4015985" y="6170747"/>
            <a:ext cx="303985" cy="4573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>
            <a:off x="349896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8100000">
            <a:off x="5864678" y="6075433"/>
            <a:ext cx="304197" cy="41535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>
            <a:off x="58009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>
            <a:off x="38028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7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7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7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7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7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7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7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7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7"/>
          <p:cNvSpPr/>
          <p:nvPr/>
        </p:nvSpPr>
        <p:spPr>
          <a:xfrm>
            <a:off x="60428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7"/>
          <p:cNvSpPr/>
          <p:nvPr/>
        </p:nvSpPr>
        <p:spPr>
          <a:xfrm>
            <a:off x="623791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8">
            <a:hlinkClick r:id="" action="ppaction://hlinkshowjump?jump=nextslide"/>
          </p:cNvPr>
          <p:cNvSpPr/>
          <p:nvPr/>
        </p:nvSpPr>
        <p:spPr>
          <a:xfrm>
            <a:off x="6296650" y="3263450"/>
            <a:ext cx="3387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8">
            <a:hlinkClick r:id="rId5" action="ppaction://hlinksldjump"/>
          </p:cNvPr>
          <p:cNvSpPr/>
          <p:nvPr/>
        </p:nvSpPr>
        <p:spPr>
          <a:xfrm>
            <a:off x="6212600" y="1320325"/>
            <a:ext cx="3471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8">
            <a:hlinkClick r:id="" action="ppaction://hlinkshowjump?jump=nextslide"/>
          </p:cNvPr>
          <p:cNvSpPr/>
          <p:nvPr/>
        </p:nvSpPr>
        <p:spPr>
          <a:xfrm>
            <a:off x="6212600" y="5206575"/>
            <a:ext cx="34719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6788728">
            <a:off x="5961711" y="5696702"/>
            <a:ext cx="382378" cy="4730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-8102399">
            <a:off x="4015985" y="6170747"/>
            <a:ext cx="303985" cy="4573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>
            <a:off x="349896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8100000">
            <a:off x="5864678" y="6075433"/>
            <a:ext cx="304197" cy="41535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>
            <a:off x="58009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>
            <a:off x="38028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>
            <a:off x="5497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0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0"/>
          <p:cNvSpPr/>
          <p:nvPr/>
        </p:nvSpPr>
        <p:spPr>
          <a:xfrm>
            <a:off x="41484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0"/>
          <p:cNvSpPr/>
          <p:nvPr/>
        </p:nvSpPr>
        <p:spPr>
          <a:xfrm>
            <a:off x="51932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0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0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0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0"/>
          <p:cNvSpPr/>
          <p:nvPr/>
        </p:nvSpPr>
        <p:spPr>
          <a:xfrm>
            <a:off x="44523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0"/>
          <p:cNvSpPr/>
          <p:nvPr/>
        </p:nvSpPr>
        <p:spPr>
          <a:xfrm>
            <a:off x="4889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0"/>
          <p:cNvSpPr/>
          <p:nvPr/>
        </p:nvSpPr>
        <p:spPr>
          <a:xfrm>
            <a:off x="60428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0"/>
          <p:cNvSpPr/>
          <p:nvPr/>
        </p:nvSpPr>
        <p:spPr>
          <a:xfrm>
            <a:off x="623791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0"/>
          <p:cNvSpPr/>
          <p:nvPr/>
        </p:nvSpPr>
        <p:spPr>
          <a:xfrm rot="-3394">
            <a:off x="4670847" y="5038306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1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1">
            <a:hlinkClick r:id="rId5" action="ppaction://hlinksldjump"/>
          </p:cNvPr>
          <p:cNvSpPr/>
          <p:nvPr/>
        </p:nvSpPr>
        <p:spPr>
          <a:xfrm>
            <a:off x="6312200" y="3278975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1">
            <a:hlinkClick r:id="" action="ppaction://hlinkshowjump?jump=nextslide"/>
          </p:cNvPr>
          <p:cNvSpPr/>
          <p:nvPr/>
        </p:nvSpPr>
        <p:spPr>
          <a:xfrm>
            <a:off x="6312200" y="1289250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1">
            <a:hlinkClick r:id="" action="ppaction://hlinkshowjump?jump=nextslide"/>
          </p:cNvPr>
          <p:cNvSpPr/>
          <p:nvPr/>
        </p:nvSpPr>
        <p:spPr>
          <a:xfrm>
            <a:off x="6312200" y="5144375"/>
            <a:ext cx="341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2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3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6788728">
            <a:off x="5961711" y="5696702"/>
            <a:ext cx="382378" cy="4730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-8102399">
            <a:off x="4015985" y="6170747"/>
            <a:ext cx="303985" cy="4573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>
            <a:off x="357516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8100000">
            <a:off x="5864678" y="6075433"/>
            <a:ext cx="304197" cy="41535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>
            <a:off x="58771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>
            <a:off x="38790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>
            <a:off x="5573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3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3"/>
          <p:cNvSpPr/>
          <p:nvPr/>
        </p:nvSpPr>
        <p:spPr>
          <a:xfrm>
            <a:off x="42246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3"/>
          <p:cNvSpPr/>
          <p:nvPr/>
        </p:nvSpPr>
        <p:spPr>
          <a:xfrm>
            <a:off x="52694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3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3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3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3"/>
          <p:cNvSpPr/>
          <p:nvPr/>
        </p:nvSpPr>
        <p:spPr>
          <a:xfrm>
            <a:off x="45285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3"/>
          <p:cNvSpPr/>
          <p:nvPr/>
        </p:nvSpPr>
        <p:spPr>
          <a:xfrm>
            <a:off x="49655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3"/>
          <p:cNvSpPr/>
          <p:nvPr/>
        </p:nvSpPr>
        <p:spPr>
          <a:xfrm>
            <a:off x="61190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3"/>
          <p:cNvSpPr/>
          <p:nvPr/>
        </p:nvSpPr>
        <p:spPr>
          <a:xfrm>
            <a:off x="631411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3"/>
          <p:cNvSpPr/>
          <p:nvPr/>
        </p:nvSpPr>
        <p:spPr>
          <a:xfrm rot="-3394">
            <a:off x="4747047" y="5038306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3"/>
          <p:cNvSpPr/>
          <p:nvPr/>
        </p:nvSpPr>
        <p:spPr>
          <a:xfrm>
            <a:off x="3375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84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4">
            <a:hlinkClick r:id="" action="ppaction://hlinkshowjump?jump=nextslide"/>
          </p:cNvPr>
          <p:cNvSpPr/>
          <p:nvPr/>
        </p:nvSpPr>
        <p:spPr>
          <a:xfrm>
            <a:off x="6281100" y="1304775"/>
            <a:ext cx="34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4">
            <a:hlinkClick r:id="rId5" action="ppaction://hlinksldjump"/>
          </p:cNvPr>
          <p:cNvSpPr/>
          <p:nvPr/>
        </p:nvSpPr>
        <p:spPr>
          <a:xfrm>
            <a:off x="6281100" y="5206525"/>
            <a:ext cx="34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4">
            <a:hlinkClick r:id="" action="ppaction://hlinkshowjump?jump=nextslide"/>
          </p:cNvPr>
          <p:cNvSpPr/>
          <p:nvPr/>
        </p:nvSpPr>
        <p:spPr>
          <a:xfrm>
            <a:off x="6281100" y="3255650"/>
            <a:ext cx="34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5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6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-7281108">
            <a:off x="3707506" y="5725365"/>
            <a:ext cx="303868" cy="41572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6788728">
            <a:off x="5961711" y="5696702"/>
            <a:ext cx="382378" cy="4730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-8102399">
            <a:off x="4015985" y="6170747"/>
            <a:ext cx="303985" cy="4573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>
            <a:off x="357516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8100000">
            <a:off x="5864678" y="6075433"/>
            <a:ext cx="304197" cy="41535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>
            <a:off x="58771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>
            <a:off x="38790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>
            <a:off x="5573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86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86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6"/>
          <p:cNvSpPr/>
          <p:nvPr/>
        </p:nvSpPr>
        <p:spPr>
          <a:xfrm>
            <a:off x="42246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6"/>
          <p:cNvSpPr/>
          <p:nvPr/>
        </p:nvSpPr>
        <p:spPr>
          <a:xfrm>
            <a:off x="52694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6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6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6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6"/>
          <p:cNvSpPr/>
          <p:nvPr/>
        </p:nvSpPr>
        <p:spPr>
          <a:xfrm>
            <a:off x="45285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86"/>
          <p:cNvSpPr/>
          <p:nvPr/>
        </p:nvSpPr>
        <p:spPr>
          <a:xfrm>
            <a:off x="49655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86"/>
          <p:cNvSpPr/>
          <p:nvPr/>
        </p:nvSpPr>
        <p:spPr>
          <a:xfrm>
            <a:off x="61190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6"/>
          <p:cNvSpPr/>
          <p:nvPr/>
        </p:nvSpPr>
        <p:spPr>
          <a:xfrm>
            <a:off x="631411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6"/>
          <p:cNvSpPr/>
          <p:nvPr/>
        </p:nvSpPr>
        <p:spPr>
          <a:xfrm rot="-3394">
            <a:off x="4747047" y="5038306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86"/>
          <p:cNvSpPr/>
          <p:nvPr/>
        </p:nvSpPr>
        <p:spPr>
          <a:xfrm>
            <a:off x="3375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7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7">
            <a:hlinkClick r:id="" action="ppaction://hlinkshowjump?jump=nextslide"/>
          </p:cNvPr>
          <p:cNvSpPr/>
          <p:nvPr/>
        </p:nvSpPr>
        <p:spPr>
          <a:xfrm>
            <a:off x="6250675" y="1335900"/>
            <a:ext cx="3480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7">
            <a:hlinkClick r:id="" action="ppaction://hlinkshowjump?jump=nextslide"/>
          </p:cNvPr>
          <p:cNvSpPr/>
          <p:nvPr/>
        </p:nvSpPr>
        <p:spPr>
          <a:xfrm>
            <a:off x="6250675" y="5191000"/>
            <a:ext cx="3480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7">
            <a:hlinkClick r:id="rId5" action="ppaction://hlinksldjump"/>
          </p:cNvPr>
          <p:cNvSpPr/>
          <p:nvPr/>
        </p:nvSpPr>
        <p:spPr>
          <a:xfrm>
            <a:off x="6250675" y="3263450"/>
            <a:ext cx="3480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88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9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-6671514">
            <a:off x="3579151" y="5488299"/>
            <a:ext cx="303740" cy="4157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-7281108">
            <a:off x="3707506" y="5725365"/>
            <a:ext cx="303868" cy="41572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6788728">
            <a:off x="5961711" y="5696702"/>
            <a:ext cx="382378" cy="4730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-8102399">
            <a:off x="4015985" y="6170747"/>
            <a:ext cx="303985" cy="4573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>
            <a:off x="357516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 rot="8100000">
            <a:off x="5864678" y="6075433"/>
            <a:ext cx="304197" cy="41535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>
            <a:off x="58771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>
            <a:off x="38790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9"/>
          <p:cNvSpPr/>
          <p:nvPr/>
        </p:nvSpPr>
        <p:spPr>
          <a:xfrm>
            <a:off x="5573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9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9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89"/>
          <p:cNvSpPr/>
          <p:nvPr/>
        </p:nvSpPr>
        <p:spPr>
          <a:xfrm>
            <a:off x="42246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89"/>
          <p:cNvSpPr/>
          <p:nvPr/>
        </p:nvSpPr>
        <p:spPr>
          <a:xfrm>
            <a:off x="52694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9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9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89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89"/>
          <p:cNvSpPr/>
          <p:nvPr/>
        </p:nvSpPr>
        <p:spPr>
          <a:xfrm>
            <a:off x="45285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89"/>
          <p:cNvSpPr/>
          <p:nvPr/>
        </p:nvSpPr>
        <p:spPr>
          <a:xfrm>
            <a:off x="49655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9"/>
          <p:cNvSpPr/>
          <p:nvPr/>
        </p:nvSpPr>
        <p:spPr>
          <a:xfrm>
            <a:off x="61190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89"/>
          <p:cNvSpPr/>
          <p:nvPr/>
        </p:nvSpPr>
        <p:spPr>
          <a:xfrm>
            <a:off x="631411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89"/>
          <p:cNvSpPr/>
          <p:nvPr/>
        </p:nvSpPr>
        <p:spPr>
          <a:xfrm rot="-3394">
            <a:off x="4747047" y="5038306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89"/>
          <p:cNvSpPr/>
          <p:nvPr/>
        </p:nvSpPr>
        <p:spPr>
          <a:xfrm>
            <a:off x="3375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0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0">
            <a:hlinkClick r:id="rId5" action="ppaction://hlinksldjump"/>
          </p:cNvPr>
          <p:cNvSpPr/>
          <p:nvPr/>
        </p:nvSpPr>
        <p:spPr>
          <a:xfrm>
            <a:off x="6296675" y="5237625"/>
            <a:ext cx="3387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0">
            <a:hlinkClick r:id="" action="ppaction://hlinkshowjump?jump=nextslide"/>
          </p:cNvPr>
          <p:cNvSpPr/>
          <p:nvPr/>
        </p:nvSpPr>
        <p:spPr>
          <a:xfrm>
            <a:off x="6296675" y="3201275"/>
            <a:ext cx="3387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0">
            <a:hlinkClick r:id="" action="ppaction://hlinkshowjump?jump=nextslide"/>
          </p:cNvPr>
          <p:cNvSpPr/>
          <p:nvPr/>
        </p:nvSpPr>
        <p:spPr>
          <a:xfrm>
            <a:off x="6204025" y="1304800"/>
            <a:ext cx="3604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1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4452375" y="49785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/>
          <p:nvPr/>
        </p:nvSpPr>
        <p:spPr>
          <a:xfrm>
            <a:off x="4889300" y="4978525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2">
            <a:hlinkClick r:id="" action="ppaction://hlinkshowjump?jump=nextslide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-6671514">
            <a:off x="3579151" y="5488299"/>
            <a:ext cx="303740" cy="4157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-7281108">
            <a:off x="3707506" y="5725365"/>
            <a:ext cx="303868" cy="41572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6788728">
            <a:off x="5961711" y="5696702"/>
            <a:ext cx="382378" cy="4730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-8102399">
            <a:off x="4015985" y="6170747"/>
            <a:ext cx="303985" cy="4573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>
            <a:off x="357516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 rot="8100000">
            <a:off x="5864678" y="6075433"/>
            <a:ext cx="304197" cy="41535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-7599303">
            <a:off x="3823640" y="5976470"/>
            <a:ext cx="304022" cy="4159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7316008">
            <a:off x="6147450" y="5485398"/>
            <a:ext cx="304008" cy="4156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>
            <a:off x="5877196" y="5038300"/>
            <a:ext cx="2418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>
            <a:off x="3879075" y="5038300"/>
            <a:ext cx="345600" cy="491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 rot="10003093">
            <a:off x="5256890" y="6294283"/>
            <a:ext cx="453120" cy="6043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2"/>
          <p:cNvSpPr/>
          <p:nvPr/>
        </p:nvSpPr>
        <p:spPr>
          <a:xfrm>
            <a:off x="55733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2"/>
          <p:cNvSpPr/>
          <p:nvPr/>
        </p:nvSpPr>
        <p:spPr>
          <a:xfrm rot="9145392">
            <a:off x="5664387" y="6298183"/>
            <a:ext cx="303929" cy="3958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2"/>
          <p:cNvSpPr/>
          <p:nvPr/>
        </p:nvSpPr>
        <p:spPr>
          <a:xfrm rot="-10439815">
            <a:off x="4148397" y="6425138"/>
            <a:ext cx="304067" cy="4159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2"/>
          <p:cNvSpPr/>
          <p:nvPr/>
        </p:nvSpPr>
        <p:spPr>
          <a:xfrm>
            <a:off x="42246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2"/>
          <p:cNvSpPr/>
          <p:nvPr/>
        </p:nvSpPr>
        <p:spPr>
          <a:xfrm>
            <a:off x="52694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2"/>
          <p:cNvSpPr/>
          <p:nvPr/>
        </p:nvSpPr>
        <p:spPr>
          <a:xfrm rot="-10541805">
            <a:off x="4452406" y="6540465"/>
            <a:ext cx="303857" cy="41577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2"/>
          <p:cNvSpPr/>
          <p:nvPr/>
        </p:nvSpPr>
        <p:spPr>
          <a:xfrm rot="10800000">
            <a:off x="5029203" y="6591441"/>
            <a:ext cx="304200" cy="37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2"/>
          <p:cNvSpPr/>
          <p:nvPr/>
        </p:nvSpPr>
        <p:spPr>
          <a:xfrm rot="10800000">
            <a:off x="4725300" y="65404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2"/>
          <p:cNvSpPr/>
          <p:nvPr/>
        </p:nvSpPr>
        <p:spPr>
          <a:xfrm>
            <a:off x="4528575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2"/>
          <p:cNvSpPr/>
          <p:nvPr/>
        </p:nvSpPr>
        <p:spPr>
          <a:xfrm>
            <a:off x="49655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2"/>
          <p:cNvSpPr/>
          <p:nvPr/>
        </p:nvSpPr>
        <p:spPr>
          <a:xfrm>
            <a:off x="61190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92"/>
          <p:cNvSpPr/>
          <p:nvPr/>
        </p:nvSpPr>
        <p:spPr>
          <a:xfrm>
            <a:off x="6314113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92"/>
          <p:cNvSpPr/>
          <p:nvPr/>
        </p:nvSpPr>
        <p:spPr>
          <a:xfrm rot="-3394">
            <a:off x="4747047" y="5038306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92"/>
          <p:cNvSpPr/>
          <p:nvPr/>
        </p:nvSpPr>
        <p:spPr>
          <a:xfrm>
            <a:off x="3375100" y="50383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92"/>
          <p:cNvSpPr/>
          <p:nvPr/>
        </p:nvSpPr>
        <p:spPr>
          <a:xfrm rot="7031846">
            <a:off x="5990178" y="5984115"/>
            <a:ext cx="303900" cy="393388"/>
          </a:xfrm>
          <a:prstGeom prst="trapezoid">
            <a:avLst>
              <a:gd name="adj" fmla="val 25000"/>
            </a:avLst>
          </a:prstGeom>
          <a:solidFill>
            <a:srgbClr val="FFE8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1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5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7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9" dur="1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1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16600" y="-664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" action="ppaction://hlinkshowjump?jump=nextslide"/>
          </p:cNvPr>
          <p:cNvSpPr/>
          <p:nvPr/>
        </p:nvSpPr>
        <p:spPr>
          <a:xfrm>
            <a:off x="6343300" y="3247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" action="ppaction://hlinkshowjump?jump=nextslide"/>
          </p:cNvPr>
          <p:cNvSpPr/>
          <p:nvPr/>
        </p:nvSpPr>
        <p:spPr>
          <a:xfrm>
            <a:off x="6343300" y="1304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rId5" action="ppaction://hlinksldjump"/>
          </p:cNvPr>
          <p:cNvSpPr/>
          <p:nvPr/>
        </p:nvSpPr>
        <p:spPr>
          <a:xfrm>
            <a:off x="6343300" y="5190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2021-03-09T05:20:20Z</dcterms:modified>
</cp:coreProperties>
</file>