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43"/>
  </p:normalViewPr>
  <p:slideViewPr>
    <p:cSldViewPr snapToGrid="0">
      <p:cViewPr varScale="1">
        <p:scale>
          <a:sx n="102" d="100"/>
          <a:sy n="102" d="100"/>
        </p:scale>
        <p:origin x="1376" y="176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c37d14b9b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c37d14b9b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c37d14b9b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c37d14b9b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c37d14b9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c37d14b9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c37d14b9b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c37d14b9b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c37d14b9b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c37d14b9b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c37d14b9b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c37d14b9b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c37d14b9b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c37d14b9b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c37d14b9b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c37d14b9b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c37d14b9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c37d14b9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7c37d14b9b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7c37d14b9b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7c37d14b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7c37d14b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7c37d14b9b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7c37d14b9b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7c37d14b9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7c37d14b9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c37d14b9b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7c37d14b9b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c37d14b9b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c37d14b9b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c37d14b9b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c37d14b9b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7c37d14b9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7c37d14b9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c37d14b9b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c37d14b9b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7c37d14b9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7c37d14b9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7c37d14b9b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7c37d14b9b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7c37d14b9b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7c37d14b9b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c37d14b9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c37d14b9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7c37d14b9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7c37d14b9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c37d14b9b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c37d14b9b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c37d14b9b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c37d14b9b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c37d14b9b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c37d14b9b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c37d14b9b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c37d14b9b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7c37d14b9b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7c37d14b9b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7c37d14b9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7c37d14b9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7c37d14b9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7c37d14b9b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7c37d14b9b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7c37d14b9b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7c37d14b9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7c37d14b9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c37d14b9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c37d14b9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7c37d14b9b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7c37d14b9b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7c37d14b9b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7c37d14b9b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c37d14b9b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7c37d14b9b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7c37d14b9b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7c37d14b9b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7c37d14b9b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7c37d14b9b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7c37d14b9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8" name="Google Shape;448;g7c37d14b9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7c37d14b9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7c37d14b9b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c37d14b9b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c37d14b9b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7c37d14b9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7c37d14b9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7c37d14b9b_0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7c37d14b9b_0_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c37d14b9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c37d14b9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7c37d14b9b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7c37d14b9b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7c37d14b9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7c37d14b9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7c37d14b9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7c37d14b9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7c37d14b9b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7c37d14b9b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7c37d14b9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7c37d14b9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7c37d14b9b_0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7c37d14b9b_0_2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7c37d14b9b_0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7c37d14b9b_0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c37d14b9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7c37d14b9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7c37d14b9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7c37d14b9b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7c37d14b9b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7c37d14b9b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c37d14b9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c37d14b9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7c37d14b9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7c37d14b9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7c37d14b9b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7c37d14b9b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7c37d14b9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7c37d14b9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7c37d14b9b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7c37d14b9b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7c37d14b9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7c37d14b9b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7c37d14b9b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7c37d14b9b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7c37d14b9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7c37d14b9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7c37d14b9b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7c37d14b9b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7c37d14b9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7c37d14b9b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7c37d14b9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7c37d14b9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c37d14b9b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c37d14b9b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g7c37d14b9b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4" name="Google Shape;764;g7c37d14b9b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7c37d14b9b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7c37d14b9b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7c37d14b9b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7c37d14b9b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7c37d14b9b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7c37d14b9b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8938aeeddc_1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8938aeeddc_1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8938aeeddc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8938aeeddc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g8938aeeddc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1" name="Google Shape;851;g8938aeeddc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8938aeeddc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" name="Google Shape;857;g8938aeeddc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8938aeeddc_1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8938aeeddc_1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8938aeeddc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8938aeeddc_1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c37d14b9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c37d14b9b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7c37d14b9b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7c37d14b9b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7dc1cc41f4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7dc1cc41f4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c37d14b9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0545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7c37d14b9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 algn="ctr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 algn="ctr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 algn="ctr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 algn="ctr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113100" tIns="113100" rIns="113100" bIns="1131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113100" tIns="113100" rIns="113100" bIns="1131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2pPr>
            <a:lvl3pPr marL="1371600" lvl="2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3pPr>
            <a:lvl4pPr marL="1828800" lvl="3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4pPr>
            <a:lvl5pPr marL="2286000" lvl="4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200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200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200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2000"/>
              </a:spcBef>
              <a:spcAft>
                <a:spcPts val="200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t" anchorCtr="0">
            <a:noAutofit/>
          </a:bodyPr>
          <a:lstStyle>
            <a:lvl1pPr marL="457200" lvl="0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marL="914400" lvl="1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marL="1371600" lvl="2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marL="1828800" lvl="3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marL="2286000" lvl="4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marL="2743200" lvl="5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marL="3200400" lvl="6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marL="3657600" lvl="7" indent="-33655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marL="4114800" lvl="8" indent="-33655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3100" tIns="113100" rIns="113100" bIns="113100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4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5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0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8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1.xml"/><Relationship Id="rId4" Type="http://schemas.openxmlformats.org/officeDocument/2006/relationships/slide" Target="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4.xml"/><Relationship Id="rId4" Type="http://schemas.openxmlformats.org/officeDocument/2006/relationships/slide" Target="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2.xml"/><Relationship Id="rId4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5.xml"/><Relationship Id="rId4" Type="http://schemas.openxmlformats.org/officeDocument/2006/relationships/slide" Target="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8.xml"/><Relationship Id="rId4" Type="http://schemas.openxmlformats.org/officeDocument/2006/relationships/slide" Target="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1.xml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3.xml"/><Relationship Id="rId4" Type="http://schemas.openxmlformats.org/officeDocument/2006/relationships/slide" Target="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4.xml"/><Relationship Id="rId4" Type="http://schemas.openxmlformats.org/officeDocument/2006/relationships/slide" Target="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47.xml"/><Relationship Id="rId4" Type="http://schemas.openxmlformats.org/officeDocument/2006/relationships/slide" Target="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0.xml"/><Relationship Id="rId4" Type="http://schemas.openxmlformats.org/officeDocument/2006/relationships/slide" Target="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3.xml"/><Relationship Id="rId4" Type="http://schemas.openxmlformats.org/officeDocument/2006/relationships/slide" Target="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6.xml"/><Relationship Id="rId4" Type="http://schemas.openxmlformats.org/officeDocument/2006/relationships/slide" Target="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59.xml"/><Relationship Id="rId4" Type="http://schemas.openxmlformats.org/officeDocument/2006/relationships/slide" Target="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2.xml"/><Relationship Id="rId4" Type="http://schemas.openxmlformats.org/officeDocument/2006/relationships/slide" Target="slide6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5.xml"/><Relationship Id="rId4" Type="http://schemas.openxmlformats.org/officeDocument/2006/relationships/slide" Target="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8.xml"/><Relationship Id="rId4" Type="http://schemas.openxmlformats.org/officeDocument/2006/relationships/slide" Target="slide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6.xml"/><Relationship Id="rId4" Type="http://schemas.openxmlformats.org/officeDocument/2006/relationships/slide" Target="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4.xml"/><Relationship Id="rId4" Type="http://schemas.openxmlformats.org/officeDocument/2006/relationships/slide" Target="slide7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77.xml"/><Relationship Id="rId4" Type="http://schemas.openxmlformats.org/officeDocument/2006/relationships/slide" Target="slide7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80.xml"/><Relationship Id="rId4" Type="http://schemas.openxmlformats.org/officeDocument/2006/relationships/slide" Target="slide7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Relationship Id="rId4" Type="http://schemas.openxmlformats.org/officeDocument/2006/relationships/slide" Target="slide7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" action="ppaction://hlinkshowjump?jump=nextslide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4F7EE1-4316-6049-9430-F6D63DD52344}"/>
              </a:ext>
            </a:extLst>
          </p:cNvPr>
          <p:cNvSpPr txBox="1"/>
          <p:nvPr/>
        </p:nvSpPr>
        <p:spPr>
          <a:xfrm>
            <a:off x="1" y="6767402"/>
            <a:ext cx="100583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TOOTHY® for PowerPoint™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3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3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4">
            <a:hlinkClick r:id="rId5" action="ppaction://hlinksldjump"/>
          </p:cNvPr>
          <p:cNvSpPr/>
          <p:nvPr/>
        </p:nvSpPr>
        <p:spPr>
          <a:xfrm>
            <a:off x="6310850" y="5313500"/>
            <a:ext cx="32280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>
            <a:hlinkClick r:id="" action="ppaction://hlinkshowjump?jump=nextslide"/>
          </p:cNvPr>
          <p:cNvSpPr/>
          <p:nvPr/>
        </p:nvSpPr>
        <p:spPr>
          <a:xfrm>
            <a:off x="6236138" y="1361175"/>
            <a:ext cx="33774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>
            <a:hlinkClick r:id="" action="ppaction://hlinkshowjump?jump=nextslide"/>
          </p:cNvPr>
          <p:cNvSpPr/>
          <p:nvPr/>
        </p:nvSpPr>
        <p:spPr>
          <a:xfrm>
            <a:off x="6236150" y="332455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5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6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6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6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6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7">
            <a:hlinkClick r:id="rId5" action="ppaction://hlinksldjump"/>
          </p:cNvPr>
          <p:cNvSpPr/>
          <p:nvPr/>
        </p:nvSpPr>
        <p:spPr>
          <a:xfrm>
            <a:off x="6328831" y="1356600"/>
            <a:ext cx="32091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7">
            <a:hlinkClick r:id="" action="ppaction://hlinkshowjump?jump=nextslide"/>
          </p:cNvPr>
          <p:cNvSpPr/>
          <p:nvPr/>
        </p:nvSpPr>
        <p:spPr>
          <a:xfrm>
            <a:off x="6236150" y="332455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7">
            <a:hlinkClick r:id="" action="ppaction://hlinkshowjump?jump=nextslide"/>
          </p:cNvPr>
          <p:cNvSpPr/>
          <p:nvPr/>
        </p:nvSpPr>
        <p:spPr>
          <a:xfrm>
            <a:off x="6236150" y="526700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8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9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9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9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9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9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9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>
            <a:hlinkClick r:id="rId5" action="ppaction://hlinksldjump"/>
          </p:cNvPr>
          <p:cNvSpPr/>
          <p:nvPr/>
        </p:nvSpPr>
        <p:spPr>
          <a:xfrm>
            <a:off x="6342155" y="3335050"/>
            <a:ext cx="3222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0">
            <a:hlinkClick r:id="" action="ppaction://hlinkshowjump?jump=nextslide"/>
          </p:cNvPr>
          <p:cNvSpPr/>
          <p:nvPr/>
        </p:nvSpPr>
        <p:spPr>
          <a:xfrm>
            <a:off x="6236138" y="1361175"/>
            <a:ext cx="33774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0">
            <a:hlinkClick r:id="" action="ppaction://hlinkshowjump?jump=nextslide"/>
          </p:cNvPr>
          <p:cNvSpPr/>
          <p:nvPr/>
        </p:nvSpPr>
        <p:spPr>
          <a:xfrm>
            <a:off x="6236150" y="526700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1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4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2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2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2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2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2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2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32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33">
            <a:hlinkClick r:id="rId5" action="ppaction://hlinksldjump"/>
          </p:cNvPr>
          <p:cNvSpPr/>
          <p:nvPr/>
        </p:nvSpPr>
        <p:spPr>
          <a:xfrm>
            <a:off x="6341650" y="1356025"/>
            <a:ext cx="31446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3">
            <a:hlinkClick r:id="" action="ppaction://hlinkshowjump?jump=nextslide"/>
          </p:cNvPr>
          <p:cNvSpPr/>
          <p:nvPr/>
        </p:nvSpPr>
        <p:spPr>
          <a:xfrm>
            <a:off x="6236150" y="332455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3">
            <a:hlinkClick r:id="" action="ppaction://hlinkshowjump?jump=nextslide"/>
          </p:cNvPr>
          <p:cNvSpPr/>
          <p:nvPr/>
        </p:nvSpPr>
        <p:spPr>
          <a:xfrm>
            <a:off x="6236150" y="526700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34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5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35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5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5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35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5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35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5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36">
            <a:hlinkClick r:id="rId5" action="ppaction://hlinksldjump"/>
          </p:cNvPr>
          <p:cNvSpPr/>
          <p:nvPr/>
        </p:nvSpPr>
        <p:spPr>
          <a:xfrm>
            <a:off x="6362800" y="5283300"/>
            <a:ext cx="31446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6">
            <a:hlinkClick r:id="" action="ppaction://hlinkshowjump?jump=nextslide"/>
          </p:cNvPr>
          <p:cNvSpPr/>
          <p:nvPr/>
        </p:nvSpPr>
        <p:spPr>
          <a:xfrm>
            <a:off x="6236138" y="1361175"/>
            <a:ext cx="33774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6">
            <a:hlinkClick r:id="" action="ppaction://hlinkshowjump?jump=nextslide"/>
          </p:cNvPr>
          <p:cNvSpPr/>
          <p:nvPr/>
        </p:nvSpPr>
        <p:spPr>
          <a:xfrm>
            <a:off x="6236150" y="332455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7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38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8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8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8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8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8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8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38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8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9">
            <a:hlinkClick r:id="rId5" action="ppaction://hlinksldjump"/>
          </p:cNvPr>
          <p:cNvSpPr/>
          <p:nvPr/>
        </p:nvSpPr>
        <p:spPr>
          <a:xfrm>
            <a:off x="6384375" y="5283575"/>
            <a:ext cx="31446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9">
            <a:hlinkClick r:id="" action="ppaction://hlinkshowjump?jump=nextslide"/>
          </p:cNvPr>
          <p:cNvSpPr/>
          <p:nvPr/>
        </p:nvSpPr>
        <p:spPr>
          <a:xfrm>
            <a:off x="6236138" y="1361175"/>
            <a:ext cx="33774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9">
            <a:hlinkClick r:id="" action="ppaction://hlinkshowjump?jump=nextslide"/>
          </p:cNvPr>
          <p:cNvSpPr/>
          <p:nvPr/>
        </p:nvSpPr>
        <p:spPr>
          <a:xfrm>
            <a:off x="6236150" y="332455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40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41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41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1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41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41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41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41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41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41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1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5">
            <a:hlinkClick r:id="rId5" action="ppaction://hlinksldjump"/>
          </p:cNvPr>
          <p:cNvSpPr/>
          <p:nvPr/>
        </p:nvSpPr>
        <p:spPr>
          <a:xfrm>
            <a:off x="6311650" y="5289150"/>
            <a:ext cx="3302700" cy="15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>
            <a:hlinkClick r:id="" action="ppaction://hlinkshowjump?jump=nextslide"/>
          </p:cNvPr>
          <p:cNvSpPr/>
          <p:nvPr/>
        </p:nvSpPr>
        <p:spPr>
          <a:xfrm>
            <a:off x="6311638" y="1381839"/>
            <a:ext cx="3377400" cy="15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>
            <a:hlinkClick r:id="" action="ppaction://hlinkshowjump?jump=nextslide"/>
          </p:cNvPr>
          <p:cNvSpPr/>
          <p:nvPr/>
        </p:nvSpPr>
        <p:spPr>
          <a:xfrm>
            <a:off x="6311650" y="3254589"/>
            <a:ext cx="3377400" cy="16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42">
            <a:hlinkClick r:id="rId5" action="ppaction://hlinksldjump"/>
          </p:cNvPr>
          <p:cNvSpPr/>
          <p:nvPr/>
        </p:nvSpPr>
        <p:spPr>
          <a:xfrm>
            <a:off x="6347700" y="1387375"/>
            <a:ext cx="3144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2">
            <a:hlinkClick r:id="" action="ppaction://hlinkshowjump?jump=nextslide"/>
          </p:cNvPr>
          <p:cNvSpPr/>
          <p:nvPr/>
        </p:nvSpPr>
        <p:spPr>
          <a:xfrm>
            <a:off x="6236150" y="332455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42">
            <a:hlinkClick r:id="" action="ppaction://hlinkshowjump?jump=nextslide"/>
          </p:cNvPr>
          <p:cNvSpPr/>
          <p:nvPr/>
        </p:nvSpPr>
        <p:spPr>
          <a:xfrm>
            <a:off x="6236150" y="526700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4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4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44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44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44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44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4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4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44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44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5">
            <a:hlinkClick r:id="rId5" action="ppaction://hlinksldjump"/>
          </p:cNvPr>
          <p:cNvSpPr/>
          <p:nvPr/>
        </p:nvSpPr>
        <p:spPr>
          <a:xfrm>
            <a:off x="6387550" y="3320200"/>
            <a:ext cx="31446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5">
            <a:hlinkClick r:id="" action="ppaction://hlinkshowjump?jump=nextslide"/>
          </p:cNvPr>
          <p:cNvSpPr/>
          <p:nvPr/>
        </p:nvSpPr>
        <p:spPr>
          <a:xfrm>
            <a:off x="6236138" y="1361175"/>
            <a:ext cx="33774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5">
            <a:hlinkClick r:id="" action="ppaction://hlinkshowjump?jump=nextslide"/>
          </p:cNvPr>
          <p:cNvSpPr/>
          <p:nvPr/>
        </p:nvSpPr>
        <p:spPr>
          <a:xfrm>
            <a:off x="6236150" y="526700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4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7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7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7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7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7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47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7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7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7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47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47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8">
            <a:hlinkClick r:id="rId5" action="ppaction://hlinksldjump"/>
          </p:cNvPr>
          <p:cNvSpPr/>
          <p:nvPr/>
        </p:nvSpPr>
        <p:spPr>
          <a:xfrm>
            <a:off x="6362800" y="5298400"/>
            <a:ext cx="31446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48">
            <a:hlinkClick r:id="" action="ppaction://hlinkshowjump?jump=nextslide"/>
          </p:cNvPr>
          <p:cNvSpPr/>
          <p:nvPr/>
        </p:nvSpPr>
        <p:spPr>
          <a:xfrm>
            <a:off x="6236138" y="1361175"/>
            <a:ext cx="33774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48">
            <a:hlinkClick r:id="" action="ppaction://hlinkshowjump?jump=nextslide"/>
          </p:cNvPr>
          <p:cNvSpPr/>
          <p:nvPr/>
        </p:nvSpPr>
        <p:spPr>
          <a:xfrm>
            <a:off x="6236150" y="332455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4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5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0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0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50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0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0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0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50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50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50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50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0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50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51">
            <a:hlinkClick r:id="rId5" action="ppaction://hlinksldjump"/>
          </p:cNvPr>
          <p:cNvSpPr/>
          <p:nvPr/>
        </p:nvSpPr>
        <p:spPr>
          <a:xfrm>
            <a:off x="6327030" y="1371975"/>
            <a:ext cx="32229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51">
            <a:hlinkClick r:id="" action="ppaction://hlinkshowjump?jump=nextslide"/>
          </p:cNvPr>
          <p:cNvSpPr/>
          <p:nvPr/>
        </p:nvSpPr>
        <p:spPr>
          <a:xfrm>
            <a:off x="6236150" y="332455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51">
            <a:hlinkClick r:id="" action="ppaction://hlinkshowjump?jump=nextslide"/>
          </p:cNvPr>
          <p:cNvSpPr/>
          <p:nvPr/>
        </p:nvSpPr>
        <p:spPr>
          <a:xfrm>
            <a:off x="6236150" y="526700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5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53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53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53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53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3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53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3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53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53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53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53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53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53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54">
            <a:hlinkClick r:id="rId5" action="ppaction://hlinksldjump"/>
          </p:cNvPr>
          <p:cNvSpPr/>
          <p:nvPr/>
        </p:nvSpPr>
        <p:spPr>
          <a:xfrm>
            <a:off x="6328050" y="3289175"/>
            <a:ext cx="32229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4">
            <a:hlinkClick r:id="" action="ppaction://hlinkshowjump?jump=nextslide"/>
          </p:cNvPr>
          <p:cNvSpPr/>
          <p:nvPr/>
        </p:nvSpPr>
        <p:spPr>
          <a:xfrm>
            <a:off x="6236138" y="1361175"/>
            <a:ext cx="33774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4">
            <a:hlinkClick r:id="" action="ppaction://hlinkshowjump?jump=nextslide"/>
          </p:cNvPr>
          <p:cNvSpPr/>
          <p:nvPr/>
        </p:nvSpPr>
        <p:spPr>
          <a:xfrm>
            <a:off x="6236150" y="526700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5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5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5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56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6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56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56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56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56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56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56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56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6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6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6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6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6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57">
            <a:hlinkClick r:id="rId5" action="ppaction://hlinksldjump"/>
          </p:cNvPr>
          <p:cNvSpPr/>
          <p:nvPr/>
        </p:nvSpPr>
        <p:spPr>
          <a:xfrm>
            <a:off x="6371850" y="5267325"/>
            <a:ext cx="31446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57">
            <a:hlinkClick r:id="" action="ppaction://hlinkshowjump?jump=nextslide"/>
          </p:cNvPr>
          <p:cNvSpPr/>
          <p:nvPr/>
        </p:nvSpPr>
        <p:spPr>
          <a:xfrm>
            <a:off x="6236138" y="1361175"/>
            <a:ext cx="33774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7">
            <a:hlinkClick r:id="" action="ppaction://hlinkshowjump?jump=nextslide"/>
          </p:cNvPr>
          <p:cNvSpPr/>
          <p:nvPr/>
        </p:nvSpPr>
        <p:spPr>
          <a:xfrm>
            <a:off x="6236150" y="332455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5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5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59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9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59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59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59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59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59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59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9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9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9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59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59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59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9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6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60">
            <a:hlinkClick r:id="rId5" action="ppaction://hlinksldjump"/>
          </p:cNvPr>
          <p:cNvSpPr/>
          <p:nvPr/>
        </p:nvSpPr>
        <p:spPr>
          <a:xfrm>
            <a:off x="6342168" y="1311000"/>
            <a:ext cx="3222900" cy="16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0">
            <a:hlinkClick r:id="" action="ppaction://hlinkshowjump?jump=nextslide"/>
          </p:cNvPr>
          <p:cNvSpPr/>
          <p:nvPr/>
        </p:nvSpPr>
        <p:spPr>
          <a:xfrm>
            <a:off x="6236150" y="332455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0">
            <a:hlinkClick r:id="" action="ppaction://hlinkshowjump?jump=nextslide"/>
          </p:cNvPr>
          <p:cNvSpPr/>
          <p:nvPr/>
        </p:nvSpPr>
        <p:spPr>
          <a:xfrm>
            <a:off x="6236150" y="526700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6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7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6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62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2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2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62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62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62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62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62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62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2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62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62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62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62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62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62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2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6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63">
            <a:hlinkClick r:id="rId5" action="ppaction://hlinksldjump"/>
          </p:cNvPr>
          <p:cNvSpPr/>
          <p:nvPr/>
        </p:nvSpPr>
        <p:spPr>
          <a:xfrm>
            <a:off x="6306850" y="1371975"/>
            <a:ext cx="32229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63">
            <a:hlinkClick r:id="" action="ppaction://hlinkshowjump?jump=nextslide"/>
          </p:cNvPr>
          <p:cNvSpPr/>
          <p:nvPr/>
        </p:nvSpPr>
        <p:spPr>
          <a:xfrm>
            <a:off x="6236150" y="332455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63">
            <a:hlinkClick r:id="" action="ppaction://hlinkshowjump?jump=nextslide"/>
          </p:cNvPr>
          <p:cNvSpPr/>
          <p:nvPr/>
        </p:nvSpPr>
        <p:spPr>
          <a:xfrm>
            <a:off x="6236150" y="526700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4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6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65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5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65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65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65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65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65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65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65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65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65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65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65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65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65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65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5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5"/>
          <p:cNvSpPr/>
          <p:nvPr/>
        </p:nvSpPr>
        <p:spPr>
          <a:xfrm>
            <a:off x="2940025" y="5223200"/>
            <a:ext cx="485700" cy="419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66">
            <a:hlinkClick r:id="rId5" action="ppaction://hlinksldjump"/>
          </p:cNvPr>
          <p:cNvSpPr/>
          <p:nvPr/>
        </p:nvSpPr>
        <p:spPr>
          <a:xfrm>
            <a:off x="6372450" y="5237675"/>
            <a:ext cx="3144600" cy="16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66">
            <a:hlinkClick r:id="" action="ppaction://hlinkshowjump?jump=nextslide"/>
          </p:cNvPr>
          <p:cNvSpPr/>
          <p:nvPr/>
        </p:nvSpPr>
        <p:spPr>
          <a:xfrm>
            <a:off x="6236138" y="1361175"/>
            <a:ext cx="33774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66">
            <a:hlinkClick r:id="" action="ppaction://hlinkshowjump?jump=nextslide"/>
          </p:cNvPr>
          <p:cNvSpPr/>
          <p:nvPr/>
        </p:nvSpPr>
        <p:spPr>
          <a:xfrm>
            <a:off x="6236150" y="332455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67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6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68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68"/>
          <p:cNvSpPr/>
          <p:nvPr/>
        </p:nvSpPr>
        <p:spPr>
          <a:xfrm rot="-7299116">
            <a:off x="3127032" y="60435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68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68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68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68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68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68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68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68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68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68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68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68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68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68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68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68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68"/>
          <p:cNvSpPr/>
          <p:nvPr/>
        </p:nvSpPr>
        <p:spPr>
          <a:xfrm>
            <a:off x="2940025" y="5223200"/>
            <a:ext cx="485700" cy="419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69">
            <a:hlinkClick r:id="rId5" action="ppaction://hlinksldjump"/>
          </p:cNvPr>
          <p:cNvSpPr/>
          <p:nvPr/>
        </p:nvSpPr>
        <p:spPr>
          <a:xfrm>
            <a:off x="6371850" y="3304850"/>
            <a:ext cx="3144600" cy="16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69">
            <a:hlinkClick r:id="" action="ppaction://hlinkshowjump?jump=nextslide"/>
          </p:cNvPr>
          <p:cNvSpPr/>
          <p:nvPr/>
        </p:nvSpPr>
        <p:spPr>
          <a:xfrm>
            <a:off x="6236138" y="1361175"/>
            <a:ext cx="33774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69">
            <a:hlinkClick r:id="" action="ppaction://hlinkshowjump?jump=nextslide"/>
          </p:cNvPr>
          <p:cNvSpPr/>
          <p:nvPr/>
        </p:nvSpPr>
        <p:spPr>
          <a:xfrm>
            <a:off x="6236150" y="526700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70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7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71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71"/>
          <p:cNvSpPr/>
          <p:nvPr/>
        </p:nvSpPr>
        <p:spPr>
          <a:xfrm rot="2569">
            <a:off x="4207150" y="52134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71"/>
          <p:cNvSpPr/>
          <p:nvPr/>
        </p:nvSpPr>
        <p:spPr>
          <a:xfrm rot="-7299116">
            <a:off x="3127032" y="60435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71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71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71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71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71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71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71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71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71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71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71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71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71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71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71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71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71"/>
          <p:cNvSpPr/>
          <p:nvPr/>
        </p:nvSpPr>
        <p:spPr>
          <a:xfrm>
            <a:off x="2940025" y="5223200"/>
            <a:ext cx="485700" cy="419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8">
            <a:hlinkClick r:id="" action="ppaction://hlinkshowjump?jump=nextslide"/>
          </p:cNvPr>
          <p:cNvSpPr/>
          <p:nvPr/>
        </p:nvSpPr>
        <p:spPr>
          <a:xfrm>
            <a:off x="6297725" y="5342450"/>
            <a:ext cx="3228000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8">
            <a:hlinkClick r:id="rId5" action="ppaction://hlinksldjump"/>
          </p:cNvPr>
          <p:cNvSpPr/>
          <p:nvPr/>
        </p:nvSpPr>
        <p:spPr>
          <a:xfrm>
            <a:off x="6223013" y="1419391"/>
            <a:ext cx="3377400" cy="146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8">
            <a:hlinkClick r:id="" action="ppaction://hlinkshowjump?jump=nextslide"/>
          </p:cNvPr>
          <p:cNvSpPr/>
          <p:nvPr/>
        </p:nvSpPr>
        <p:spPr>
          <a:xfrm>
            <a:off x="6223025" y="3337416"/>
            <a:ext cx="3377400" cy="1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7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72">
            <a:hlinkClick r:id="rId5" action="ppaction://hlinksldjump"/>
          </p:cNvPr>
          <p:cNvSpPr/>
          <p:nvPr/>
        </p:nvSpPr>
        <p:spPr>
          <a:xfrm>
            <a:off x="6347675" y="1387675"/>
            <a:ext cx="31446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72">
            <a:hlinkClick r:id="" action="ppaction://hlinkshowjump?jump=nextslide"/>
          </p:cNvPr>
          <p:cNvSpPr/>
          <p:nvPr/>
        </p:nvSpPr>
        <p:spPr>
          <a:xfrm>
            <a:off x="6236150" y="332455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72">
            <a:hlinkClick r:id="" action="ppaction://hlinkshowjump?jump=nextslide"/>
          </p:cNvPr>
          <p:cNvSpPr/>
          <p:nvPr/>
        </p:nvSpPr>
        <p:spPr>
          <a:xfrm>
            <a:off x="6236150" y="526700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7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73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7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74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74"/>
          <p:cNvSpPr/>
          <p:nvPr/>
        </p:nvSpPr>
        <p:spPr>
          <a:xfrm rot="8045">
            <a:off x="3327349" y="5223025"/>
            <a:ext cx="384601" cy="440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74"/>
          <p:cNvSpPr/>
          <p:nvPr/>
        </p:nvSpPr>
        <p:spPr>
          <a:xfrm rot="2569">
            <a:off x="4207150" y="52134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74"/>
          <p:cNvSpPr/>
          <p:nvPr/>
        </p:nvSpPr>
        <p:spPr>
          <a:xfrm rot="-7299116">
            <a:off x="3127032" y="60435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74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4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74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74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74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74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4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4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4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4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4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74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74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74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74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74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74"/>
          <p:cNvSpPr/>
          <p:nvPr/>
        </p:nvSpPr>
        <p:spPr>
          <a:xfrm>
            <a:off x="2940025" y="5223200"/>
            <a:ext cx="485700" cy="419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7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75">
            <a:hlinkClick r:id="rId5" action="ppaction://hlinksldjump"/>
          </p:cNvPr>
          <p:cNvSpPr/>
          <p:nvPr/>
        </p:nvSpPr>
        <p:spPr>
          <a:xfrm>
            <a:off x="6342250" y="5221725"/>
            <a:ext cx="31446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75">
            <a:hlinkClick r:id="" action="ppaction://hlinkshowjump?jump=nextslide"/>
          </p:cNvPr>
          <p:cNvSpPr/>
          <p:nvPr/>
        </p:nvSpPr>
        <p:spPr>
          <a:xfrm>
            <a:off x="6236138" y="1361175"/>
            <a:ext cx="33774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75">
            <a:hlinkClick r:id="" action="ppaction://hlinkshowjump?jump=nextslide"/>
          </p:cNvPr>
          <p:cNvSpPr/>
          <p:nvPr/>
        </p:nvSpPr>
        <p:spPr>
          <a:xfrm>
            <a:off x="6236150" y="332455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76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7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77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77"/>
          <p:cNvSpPr/>
          <p:nvPr/>
        </p:nvSpPr>
        <p:spPr>
          <a:xfrm rot="13561">
            <a:off x="3731409" y="5217186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77"/>
          <p:cNvSpPr/>
          <p:nvPr/>
        </p:nvSpPr>
        <p:spPr>
          <a:xfrm rot="8045">
            <a:off x="3327349" y="5223025"/>
            <a:ext cx="384601" cy="440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77"/>
          <p:cNvSpPr/>
          <p:nvPr/>
        </p:nvSpPr>
        <p:spPr>
          <a:xfrm rot="2569">
            <a:off x="4207150" y="52134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77"/>
          <p:cNvSpPr/>
          <p:nvPr/>
        </p:nvSpPr>
        <p:spPr>
          <a:xfrm rot="-7299116">
            <a:off x="3127032" y="60435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77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77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77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77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77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77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77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77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77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77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77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77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77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77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77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77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77"/>
          <p:cNvSpPr/>
          <p:nvPr/>
        </p:nvSpPr>
        <p:spPr>
          <a:xfrm>
            <a:off x="2940025" y="5223200"/>
            <a:ext cx="485700" cy="419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7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78">
            <a:hlinkClick r:id="rId5" action="ppaction://hlinksldjump"/>
          </p:cNvPr>
          <p:cNvSpPr/>
          <p:nvPr/>
        </p:nvSpPr>
        <p:spPr>
          <a:xfrm>
            <a:off x="6377875" y="5283875"/>
            <a:ext cx="31446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78">
            <a:hlinkClick r:id="" action="ppaction://hlinkshowjump?jump=nextslide"/>
          </p:cNvPr>
          <p:cNvSpPr/>
          <p:nvPr/>
        </p:nvSpPr>
        <p:spPr>
          <a:xfrm>
            <a:off x="6236138" y="1361175"/>
            <a:ext cx="33774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78">
            <a:hlinkClick r:id="" action="ppaction://hlinkshowjump?jump=nextslide"/>
          </p:cNvPr>
          <p:cNvSpPr/>
          <p:nvPr/>
        </p:nvSpPr>
        <p:spPr>
          <a:xfrm>
            <a:off x="6236150" y="332455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79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8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80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80"/>
          <p:cNvSpPr/>
          <p:nvPr/>
        </p:nvSpPr>
        <p:spPr>
          <a:xfrm rot="6826129">
            <a:off x="6560720" y="5733005"/>
            <a:ext cx="423524" cy="461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80"/>
          <p:cNvSpPr/>
          <p:nvPr/>
        </p:nvSpPr>
        <p:spPr>
          <a:xfrm rot="13561">
            <a:off x="3731409" y="5217186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80"/>
          <p:cNvSpPr/>
          <p:nvPr/>
        </p:nvSpPr>
        <p:spPr>
          <a:xfrm rot="8045">
            <a:off x="3327349" y="5223025"/>
            <a:ext cx="384601" cy="440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80"/>
          <p:cNvSpPr/>
          <p:nvPr/>
        </p:nvSpPr>
        <p:spPr>
          <a:xfrm rot="2569">
            <a:off x="4207150" y="52134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80"/>
          <p:cNvSpPr/>
          <p:nvPr/>
        </p:nvSpPr>
        <p:spPr>
          <a:xfrm rot="-7299116">
            <a:off x="3127032" y="60435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80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80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80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80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80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80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80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80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80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80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80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80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80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80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80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80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80"/>
          <p:cNvSpPr/>
          <p:nvPr/>
        </p:nvSpPr>
        <p:spPr>
          <a:xfrm>
            <a:off x="2940025" y="5223200"/>
            <a:ext cx="485700" cy="419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8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81">
            <a:hlinkClick r:id="rId5" action="ppaction://hlinksldjump"/>
          </p:cNvPr>
          <p:cNvSpPr/>
          <p:nvPr/>
        </p:nvSpPr>
        <p:spPr>
          <a:xfrm>
            <a:off x="6387525" y="1357150"/>
            <a:ext cx="3144600" cy="16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81">
            <a:hlinkClick r:id="" action="ppaction://hlinkshowjump?jump=nextslide"/>
          </p:cNvPr>
          <p:cNvSpPr/>
          <p:nvPr/>
        </p:nvSpPr>
        <p:spPr>
          <a:xfrm>
            <a:off x="6236150" y="332455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81">
            <a:hlinkClick r:id="" action="ppaction://hlinkshowjump?jump=nextslide"/>
          </p:cNvPr>
          <p:cNvSpPr/>
          <p:nvPr/>
        </p:nvSpPr>
        <p:spPr>
          <a:xfrm>
            <a:off x="6236150" y="526700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>
            <a:hlinkClick r:id="rId5" action="ppaction://hlinksldjump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82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2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3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83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83"/>
          <p:cNvSpPr/>
          <p:nvPr/>
        </p:nvSpPr>
        <p:spPr>
          <a:xfrm rot="6826129">
            <a:off x="6560720" y="5733005"/>
            <a:ext cx="423524" cy="461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83"/>
          <p:cNvSpPr/>
          <p:nvPr/>
        </p:nvSpPr>
        <p:spPr>
          <a:xfrm rot="13561">
            <a:off x="3731409" y="5217186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83"/>
          <p:cNvSpPr/>
          <p:nvPr/>
        </p:nvSpPr>
        <p:spPr>
          <a:xfrm rot="8045">
            <a:off x="3327349" y="5223025"/>
            <a:ext cx="384601" cy="440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83"/>
          <p:cNvSpPr/>
          <p:nvPr/>
        </p:nvSpPr>
        <p:spPr>
          <a:xfrm rot="2569">
            <a:off x="4207150" y="52134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83"/>
          <p:cNvSpPr/>
          <p:nvPr/>
        </p:nvSpPr>
        <p:spPr>
          <a:xfrm rot="-7299116">
            <a:off x="3127032" y="60435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83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83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83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83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83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83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83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83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83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83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83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83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83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83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83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83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83"/>
          <p:cNvSpPr/>
          <p:nvPr/>
        </p:nvSpPr>
        <p:spPr>
          <a:xfrm>
            <a:off x="2940025" y="5223200"/>
            <a:ext cx="485700" cy="419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83"/>
          <p:cNvSpPr/>
          <p:nvPr/>
        </p:nvSpPr>
        <p:spPr>
          <a:xfrm rot="9279">
            <a:off x="4862099" y="5192025"/>
            <a:ext cx="444602" cy="504900"/>
          </a:xfrm>
          <a:prstGeom prst="trapezoid">
            <a:avLst>
              <a:gd name="adj" fmla="val 25000"/>
            </a:avLst>
          </a:prstGeom>
          <a:solidFill>
            <a:srgbClr val="99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84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84">
            <a:hlinkClick r:id="rId5" action="ppaction://hlinksldjump"/>
          </p:cNvPr>
          <p:cNvSpPr/>
          <p:nvPr/>
        </p:nvSpPr>
        <p:spPr>
          <a:xfrm>
            <a:off x="6358175" y="3259800"/>
            <a:ext cx="32229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84">
            <a:hlinkClick r:id="" action="ppaction://hlinkshowjump?jump=nextslide"/>
          </p:cNvPr>
          <p:cNvSpPr/>
          <p:nvPr/>
        </p:nvSpPr>
        <p:spPr>
          <a:xfrm>
            <a:off x="6236138" y="1361175"/>
            <a:ext cx="33774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84">
            <a:hlinkClick r:id="" action="ppaction://hlinkshowjump?jump=nextslide"/>
          </p:cNvPr>
          <p:cNvSpPr/>
          <p:nvPr/>
        </p:nvSpPr>
        <p:spPr>
          <a:xfrm>
            <a:off x="6236150" y="526700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85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85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86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86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86"/>
          <p:cNvSpPr/>
          <p:nvPr/>
        </p:nvSpPr>
        <p:spPr>
          <a:xfrm rot="6826129">
            <a:off x="6560720" y="5733005"/>
            <a:ext cx="423524" cy="461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86"/>
          <p:cNvSpPr/>
          <p:nvPr/>
        </p:nvSpPr>
        <p:spPr>
          <a:xfrm rot="13561">
            <a:off x="3731409" y="5217186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86"/>
          <p:cNvSpPr/>
          <p:nvPr/>
        </p:nvSpPr>
        <p:spPr>
          <a:xfrm rot="8045">
            <a:off x="3327349" y="5223025"/>
            <a:ext cx="384601" cy="440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86"/>
          <p:cNvSpPr/>
          <p:nvPr/>
        </p:nvSpPr>
        <p:spPr>
          <a:xfrm rot="2569">
            <a:off x="4207150" y="52134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86"/>
          <p:cNvSpPr/>
          <p:nvPr/>
        </p:nvSpPr>
        <p:spPr>
          <a:xfrm rot="-7299116">
            <a:off x="3127032" y="60435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86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86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86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86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86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86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86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86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86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86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86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86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86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86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86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86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86"/>
          <p:cNvSpPr/>
          <p:nvPr/>
        </p:nvSpPr>
        <p:spPr>
          <a:xfrm>
            <a:off x="2940025" y="5223200"/>
            <a:ext cx="485700" cy="419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86"/>
          <p:cNvSpPr/>
          <p:nvPr/>
        </p:nvSpPr>
        <p:spPr>
          <a:xfrm rot="9279">
            <a:off x="4862099" y="5192025"/>
            <a:ext cx="444602" cy="504900"/>
          </a:xfrm>
          <a:prstGeom prst="trapezoid">
            <a:avLst>
              <a:gd name="adj" fmla="val 25000"/>
            </a:avLst>
          </a:prstGeom>
          <a:solidFill>
            <a:srgbClr val="99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86"/>
          <p:cNvSpPr/>
          <p:nvPr/>
        </p:nvSpPr>
        <p:spPr>
          <a:xfrm>
            <a:off x="3516407" y="5200124"/>
            <a:ext cx="356100" cy="488700"/>
          </a:xfrm>
          <a:prstGeom prst="trapezoid">
            <a:avLst>
              <a:gd name="adj" fmla="val 25000"/>
            </a:avLst>
          </a:prstGeom>
          <a:solidFill>
            <a:srgbClr val="99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87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87">
            <a:hlinkClick r:id="" action="ppaction://hlinkshowjump?jump=nextslide"/>
          </p:cNvPr>
          <p:cNvSpPr/>
          <p:nvPr/>
        </p:nvSpPr>
        <p:spPr>
          <a:xfrm>
            <a:off x="6358175" y="3259800"/>
            <a:ext cx="32229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87">
            <a:hlinkClick r:id="rId5" action="ppaction://hlinksldjump"/>
          </p:cNvPr>
          <p:cNvSpPr/>
          <p:nvPr/>
        </p:nvSpPr>
        <p:spPr>
          <a:xfrm>
            <a:off x="6236138" y="1361175"/>
            <a:ext cx="33774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87">
            <a:hlinkClick r:id="" action="ppaction://hlinkshowjump?jump=nextslide"/>
          </p:cNvPr>
          <p:cNvSpPr/>
          <p:nvPr/>
        </p:nvSpPr>
        <p:spPr>
          <a:xfrm>
            <a:off x="6236150" y="526700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88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88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89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89">
            <a:hlinkClick r:id="" action="ppaction://hlinkshowjump?jump=nextslide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89"/>
          <p:cNvSpPr/>
          <p:nvPr/>
        </p:nvSpPr>
        <p:spPr>
          <a:xfrm rot="6826129">
            <a:off x="6560720" y="5733005"/>
            <a:ext cx="423524" cy="461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89"/>
          <p:cNvSpPr/>
          <p:nvPr/>
        </p:nvSpPr>
        <p:spPr>
          <a:xfrm rot="13561">
            <a:off x="3731409" y="5217186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89"/>
          <p:cNvSpPr/>
          <p:nvPr/>
        </p:nvSpPr>
        <p:spPr>
          <a:xfrm rot="8045">
            <a:off x="3327349" y="5223025"/>
            <a:ext cx="384601" cy="440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89"/>
          <p:cNvSpPr/>
          <p:nvPr/>
        </p:nvSpPr>
        <p:spPr>
          <a:xfrm rot="2569">
            <a:off x="4207150" y="52134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89"/>
          <p:cNvSpPr/>
          <p:nvPr/>
        </p:nvSpPr>
        <p:spPr>
          <a:xfrm rot="-7299116">
            <a:off x="3127032" y="60435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89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89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89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89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89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89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89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89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89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89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89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89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89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89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89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89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89"/>
          <p:cNvSpPr/>
          <p:nvPr/>
        </p:nvSpPr>
        <p:spPr>
          <a:xfrm>
            <a:off x="2940025" y="5223200"/>
            <a:ext cx="485700" cy="419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89"/>
          <p:cNvSpPr/>
          <p:nvPr/>
        </p:nvSpPr>
        <p:spPr>
          <a:xfrm rot="9279">
            <a:off x="4862099" y="5192025"/>
            <a:ext cx="444602" cy="504900"/>
          </a:xfrm>
          <a:prstGeom prst="trapezoid">
            <a:avLst>
              <a:gd name="adj" fmla="val 25000"/>
            </a:avLst>
          </a:prstGeom>
          <a:solidFill>
            <a:srgbClr val="99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89"/>
          <p:cNvSpPr/>
          <p:nvPr/>
        </p:nvSpPr>
        <p:spPr>
          <a:xfrm>
            <a:off x="3516407" y="5200124"/>
            <a:ext cx="356100" cy="488700"/>
          </a:xfrm>
          <a:prstGeom prst="trapezoid">
            <a:avLst>
              <a:gd name="adj" fmla="val 25000"/>
            </a:avLst>
          </a:prstGeom>
          <a:solidFill>
            <a:srgbClr val="99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89"/>
          <p:cNvSpPr/>
          <p:nvPr/>
        </p:nvSpPr>
        <p:spPr>
          <a:xfrm rot="10643">
            <a:off x="6456857" y="5219286"/>
            <a:ext cx="387602" cy="447600"/>
          </a:xfrm>
          <a:prstGeom prst="trapezoid">
            <a:avLst>
              <a:gd name="adj" fmla="val 25000"/>
            </a:avLst>
          </a:prstGeom>
          <a:solidFill>
            <a:srgbClr val="99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9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90">
            <a:hlinkClick r:id="" action="ppaction://hlinkshowjump?jump=nextslide"/>
          </p:cNvPr>
          <p:cNvSpPr/>
          <p:nvPr/>
        </p:nvSpPr>
        <p:spPr>
          <a:xfrm>
            <a:off x="6358175" y="3259800"/>
            <a:ext cx="3222900" cy="16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90">
            <a:hlinkClick r:id="" action="ppaction://hlinkshowjump?jump=nextslide"/>
          </p:cNvPr>
          <p:cNvSpPr/>
          <p:nvPr/>
        </p:nvSpPr>
        <p:spPr>
          <a:xfrm>
            <a:off x="6236138" y="1361175"/>
            <a:ext cx="3377400" cy="15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90">
            <a:hlinkClick r:id="rId5" action="ppaction://hlinksldjump"/>
          </p:cNvPr>
          <p:cNvSpPr/>
          <p:nvPr/>
        </p:nvSpPr>
        <p:spPr>
          <a:xfrm>
            <a:off x="6236150" y="5267000"/>
            <a:ext cx="3377400" cy="16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9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91">
            <a:hlinkClick r:id="" action="ppaction://hlinkshowjump?jump=previousslide"/>
          </p:cNvPr>
          <p:cNvSpPr/>
          <p:nvPr/>
        </p:nvSpPr>
        <p:spPr>
          <a:xfrm>
            <a:off x="6794725" y="5843875"/>
            <a:ext cx="3144600" cy="16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0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>
            <a:hlinkClick r:id="rId5" action="ppaction://hlinksldjump"/>
          </p:cNvPr>
          <p:cNvSpPr/>
          <p:nvPr/>
        </p:nvSpPr>
        <p:spPr>
          <a:xfrm>
            <a:off x="7449600" y="197725"/>
            <a:ext cx="2608800" cy="2340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0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92">
            <a:hlinkClick r:id="" action="ppaction://hlinkshowjump?jump=nextslide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92"/>
          <p:cNvSpPr/>
          <p:nvPr/>
        </p:nvSpPr>
        <p:spPr>
          <a:xfrm rot="6826129">
            <a:off x="6560720" y="5733005"/>
            <a:ext cx="423524" cy="461726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92"/>
          <p:cNvSpPr/>
          <p:nvPr/>
        </p:nvSpPr>
        <p:spPr>
          <a:xfrm rot="13561">
            <a:off x="3731409" y="5217186"/>
            <a:ext cx="456304" cy="451800"/>
          </a:xfrm>
          <a:prstGeom prst="trapezoid">
            <a:avLst>
              <a:gd name="adj" fmla="val 16792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92"/>
          <p:cNvSpPr/>
          <p:nvPr/>
        </p:nvSpPr>
        <p:spPr>
          <a:xfrm rot="8045">
            <a:off x="3327349" y="5223025"/>
            <a:ext cx="384601" cy="440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92"/>
          <p:cNvSpPr/>
          <p:nvPr/>
        </p:nvSpPr>
        <p:spPr>
          <a:xfrm rot="2569">
            <a:off x="4207150" y="5213450"/>
            <a:ext cx="401400" cy="4392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92"/>
          <p:cNvSpPr/>
          <p:nvPr/>
        </p:nvSpPr>
        <p:spPr>
          <a:xfrm rot="-7299116">
            <a:off x="3127032" y="6043575"/>
            <a:ext cx="304140" cy="222952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92"/>
          <p:cNvSpPr/>
          <p:nvPr/>
        </p:nvSpPr>
        <p:spPr>
          <a:xfrm rot="-6886701">
            <a:off x="2995691" y="5622369"/>
            <a:ext cx="374366" cy="40803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92"/>
          <p:cNvSpPr/>
          <p:nvPr/>
        </p:nvSpPr>
        <p:spPr>
          <a:xfrm rot="-2043">
            <a:off x="4605774" y="5211227"/>
            <a:ext cx="504900" cy="568800"/>
          </a:xfrm>
          <a:prstGeom prst="trapezoid">
            <a:avLst>
              <a:gd name="adj" fmla="val 27527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92"/>
          <p:cNvSpPr/>
          <p:nvPr/>
        </p:nvSpPr>
        <p:spPr>
          <a:xfrm>
            <a:off x="5103748" y="5223074"/>
            <a:ext cx="485700" cy="5559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92"/>
          <p:cNvSpPr/>
          <p:nvPr/>
        </p:nvSpPr>
        <p:spPr>
          <a:xfrm rot="7682993">
            <a:off x="6361805" y="6083276"/>
            <a:ext cx="413728" cy="41564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92"/>
          <p:cNvSpPr/>
          <p:nvPr/>
        </p:nvSpPr>
        <p:spPr>
          <a:xfrm rot="-8102399">
            <a:off x="3370172" y="6056910"/>
            <a:ext cx="303985" cy="46838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92"/>
          <p:cNvSpPr/>
          <p:nvPr/>
        </p:nvSpPr>
        <p:spPr>
          <a:xfrm rot="-8429028">
            <a:off x="3567337" y="6281506"/>
            <a:ext cx="463935" cy="523587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92"/>
          <p:cNvSpPr/>
          <p:nvPr/>
        </p:nvSpPr>
        <p:spPr>
          <a:xfrm rot="8621551">
            <a:off x="6147504" y="6318721"/>
            <a:ext cx="378978" cy="42787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92"/>
          <p:cNvSpPr/>
          <p:nvPr/>
        </p:nvSpPr>
        <p:spPr>
          <a:xfrm rot="9718097">
            <a:off x="5759894" y="6406276"/>
            <a:ext cx="444849" cy="54218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92"/>
          <p:cNvSpPr/>
          <p:nvPr/>
        </p:nvSpPr>
        <p:spPr>
          <a:xfrm rot="-1967">
            <a:off x="5560253" y="5223343"/>
            <a:ext cx="5244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92"/>
          <p:cNvSpPr/>
          <p:nvPr/>
        </p:nvSpPr>
        <p:spPr>
          <a:xfrm rot="-2043">
            <a:off x="6084650" y="5223233"/>
            <a:ext cx="504900" cy="5448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92"/>
          <p:cNvSpPr/>
          <p:nvPr/>
        </p:nvSpPr>
        <p:spPr>
          <a:xfrm>
            <a:off x="6589556" y="5223075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92"/>
          <p:cNvSpPr/>
          <p:nvPr/>
        </p:nvSpPr>
        <p:spPr>
          <a:xfrm rot="10035661">
            <a:off x="5424538" y="6639923"/>
            <a:ext cx="443517" cy="415859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92"/>
          <p:cNvSpPr/>
          <p:nvPr/>
        </p:nvSpPr>
        <p:spPr>
          <a:xfrm rot="-9743852">
            <a:off x="4201891" y="6625588"/>
            <a:ext cx="437484" cy="444501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92"/>
          <p:cNvSpPr/>
          <p:nvPr/>
        </p:nvSpPr>
        <p:spPr>
          <a:xfrm rot="-9687149">
            <a:off x="3845560" y="6405835"/>
            <a:ext cx="482881" cy="543028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92"/>
          <p:cNvSpPr/>
          <p:nvPr/>
        </p:nvSpPr>
        <p:spPr>
          <a:xfrm rot="-10797957">
            <a:off x="5029208" y="6575338"/>
            <a:ext cx="5049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92"/>
          <p:cNvSpPr/>
          <p:nvPr/>
        </p:nvSpPr>
        <p:spPr>
          <a:xfrm rot="10800000">
            <a:off x="4615382" y="6575350"/>
            <a:ext cx="485700" cy="5451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92"/>
          <p:cNvSpPr/>
          <p:nvPr/>
        </p:nvSpPr>
        <p:spPr>
          <a:xfrm>
            <a:off x="2940025" y="5223200"/>
            <a:ext cx="485700" cy="419700"/>
          </a:xfrm>
          <a:prstGeom prst="trapezoid">
            <a:avLst>
              <a:gd name="adj" fmla="val 25000"/>
            </a:avLst>
          </a:prstGeom>
          <a:solidFill>
            <a:srgbClr val="FFF9E7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92"/>
          <p:cNvSpPr/>
          <p:nvPr/>
        </p:nvSpPr>
        <p:spPr>
          <a:xfrm rot="9279">
            <a:off x="4862099" y="5192025"/>
            <a:ext cx="444602" cy="504900"/>
          </a:xfrm>
          <a:prstGeom prst="trapezoid">
            <a:avLst>
              <a:gd name="adj" fmla="val 25000"/>
            </a:avLst>
          </a:prstGeom>
          <a:solidFill>
            <a:srgbClr val="99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92"/>
          <p:cNvSpPr/>
          <p:nvPr/>
        </p:nvSpPr>
        <p:spPr>
          <a:xfrm rot="10643">
            <a:off x="6456857" y="5219286"/>
            <a:ext cx="387602" cy="447600"/>
          </a:xfrm>
          <a:prstGeom prst="trapezoid">
            <a:avLst>
              <a:gd name="adj" fmla="val 25000"/>
            </a:avLst>
          </a:prstGeom>
          <a:solidFill>
            <a:srgbClr val="99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92"/>
          <p:cNvSpPr/>
          <p:nvPr/>
        </p:nvSpPr>
        <p:spPr>
          <a:xfrm>
            <a:off x="3516407" y="5200124"/>
            <a:ext cx="356100" cy="488700"/>
          </a:xfrm>
          <a:prstGeom prst="trapezoid">
            <a:avLst>
              <a:gd name="adj" fmla="val 25000"/>
            </a:avLst>
          </a:prstGeom>
          <a:solidFill>
            <a:srgbClr val="99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92"/>
          <p:cNvSpPr/>
          <p:nvPr/>
        </p:nvSpPr>
        <p:spPr>
          <a:xfrm rot="-10790028">
            <a:off x="4833429" y="6670101"/>
            <a:ext cx="413702" cy="455100"/>
          </a:xfrm>
          <a:prstGeom prst="trapezoid">
            <a:avLst>
              <a:gd name="adj" fmla="val 25000"/>
            </a:avLst>
          </a:prstGeom>
          <a:solidFill>
            <a:srgbClr val="99999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1000" fill="hold"/>
                                        <p:tgtEl>
                                          <p:spTgt spid="9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1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3" dur="1000" fill="hold"/>
                                        <p:tgtEl>
                                          <p:spTgt spid="9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1000" fill="hold"/>
                                        <p:tgtEl>
                                          <p:spTgt spid="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7" dur="1000" fill="hold"/>
                                        <p:tgtEl>
                                          <p:spTgt spid="9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1900" y="5260725"/>
            <a:ext cx="7635725" cy="181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>
            <a:hlinkClick r:id="rId4" action="ppaction://hlinksldjump"/>
          </p:cNvPr>
          <p:cNvSpPr/>
          <p:nvPr/>
        </p:nvSpPr>
        <p:spPr>
          <a:xfrm>
            <a:off x="-16600" y="-49825"/>
            <a:ext cx="10164000" cy="78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>
            <a:hlinkClick r:id="rId5" action="ppaction://hlinksldjump"/>
          </p:cNvPr>
          <p:cNvSpPr/>
          <p:nvPr/>
        </p:nvSpPr>
        <p:spPr>
          <a:xfrm>
            <a:off x="6332600" y="3365250"/>
            <a:ext cx="3228000" cy="1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1">
            <a:hlinkClick r:id="" action="ppaction://hlinkshowjump?jump=nextslide"/>
          </p:cNvPr>
          <p:cNvSpPr/>
          <p:nvPr/>
        </p:nvSpPr>
        <p:spPr>
          <a:xfrm>
            <a:off x="6257888" y="1390133"/>
            <a:ext cx="3377400" cy="15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1">
            <a:hlinkClick r:id="" action="ppaction://hlinkshowjump?jump=nextslide"/>
          </p:cNvPr>
          <p:cNvSpPr/>
          <p:nvPr/>
        </p:nvSpPr>
        <p:spPr>
          <a:xfrm>
            <a:off x="6257900" y="5271508"/>
            <a:ext cx="3377400" cy="15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Macintosh PowerPoint</Application>
  <PresentationFormat>Custom</PresentationFormat>
  <Paragraphs>1</Paragraphs>
  <Slides>81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Arial</vt:lpstr>
      <vt:lpstr>Century Gothic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2020-06-20T04:51:19Z</dcterms:modified>
</cp:coreProperties>
</file>