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7c37d14b9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7c37d14b9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7c37d14b9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7c37d14b9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7659b8fe6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7659b8fe6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7c37d14b9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7c37d14b9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7c37d14b9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7c37d14b9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7e73963d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7e73963d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0EEBD-19DC-984B-9A9D-EB4DEA851D38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rId5" action="ppaction://hlinksldjump"/>
          </p:cNvPr>
          <p:cNvSpPr/>
          <p:nvPr/>
        </p:nvSpPr>
        <p:spPr>
          <a:xfrm>
            <a:off x="6372450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5" action="ppaction://hlinksldjump"/>
          </p:cNvPr>
          <p:cNvSpPr/>
          <p:nvPr/>
        </p:nvSpPr>
        <p:spPr>
          <a:xfrm>
            <a:off x="6393000" y="3261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rId5" action="ppaction://hlinksldjump"/>
          </p:cNvPr>
          <p:cNvSpPr/>
          <p:nvPr/>
        </p:nvSpPr>
        <p:spPr>
          <a:xfrm>
            <a:off x="637182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rId5" action="ppaction://hlinksldjump"/>
          </p:cNvPr>
          <p:cNvSpPr/>
          <p:nvPr/>
        </p:nvSpPr>
        <p:spPr>
          <a:xfrm>
            <a:off x="6347700" y="5239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387550" y="3261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rId5" action="ppaction://hlinksldjump"/>
          </p:cNvPr>
          <p:cNvSpPr/>
          <p:nvPr/>
        </p:nvSpPr>
        <p:spPr>
          <a:xfrm>
            <a:off x="6377900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rId5" action="ppaction://hlinksldjump"/>
          </p:cNvPr>
          <p:cNvSpPr/>
          <p:nvPr/>
        </p:nvSpPr>
        <p:spPr>
          <a:xfrm>
            <a:off x="6362775" y="5239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rId5" action="ppaction://hlinksldjump"/>
          </p:cNvPr>
          <p:cNvSpPr/>
          <p:nvPr/>
        </p:nvSpPr>
        <p:spPr>
          <a:xfrm>
            <a:off x="6357350" y="1313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8511025">
            <a:off x="6440326" y="5927907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rId5" action="ppaction://hlinksldjump"/>
          </p:cNvPr>
          <p:cNvSpPr/>
          <p:nvPr/>
        </p:nvSpPr>
        <p:spPr>
          <a:xfrm>
            <a:off x="6386950" y="1313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1">
            <a:hlinkClick r:id="rId5" action="ppaction://hlinksldjump"/>
          </p:cNvPr>
          <p:cNvSpPr/>
          <p:nvPr/>
        </p:nvSpPr>
        <p:spPr>
          <a:xfrm>
            <a:off x="6357325" y="5254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54">
            <a:hlinkClick r:id="rId5" action="ppaction://hlinksldjump"/>
          </p:cNvPr>
          <p:cNvSpPr/>
          <p:nvPr/>
        </p:nvSpPr>
        <p:spPr>
          <a:xfrm>
            <a:off x="63325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4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56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7">
            <a:hlinkClick r:id="rId5" action="ppaction://hlinksldjump"/>
          </p:cNvPr>
          <p:cNvSpPr/>
          <p:nvPr/>
        </p:nvSpPr>
        <p:spPr>
          <a:xfrm>
            <a:off x="6371850" y="3261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7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7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9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9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60">
            <a:hlinkClick r:id="rId5" action="ppaction://hlinksldjump"/>
          </p:cNvPr>
          <p:cNvSpPr/>
          <p:nvPr/>
        </p:nvSpPr>
        <p:spPr>
          <a:xfrm>
            <a:off x="6372425" y="1328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60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0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2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2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2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3">
            <a:hlinkClick r:id="rId5" action="ppaction://hlinksldjump"/>
          </p:cNvPr>
          <p:cNvSpPr/>
          <p:nvPr/>
        </p:nvSpPr>
        <p:spPr>
          <a:xfrm>
            <a:off x="6356750" y="5254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3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3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5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5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65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5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6">
            <a:hlinkClick r:id="rId5" action="ppaction://hlinksldjump"/>
          </p:cNvPr>
          <p:cNvSpPr/>
          <p:nvPr/>
        </p:nvSpPr>
        <p:spPr>
          <a:xfrm>
            <a:off x="6393000" y="1297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6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6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8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68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8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8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8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9">
            <a:hlinkClick r:id="rId5" action="ppaction://hlinksldjump"/>
          </p:cNvPr>
          <p:cNvSpPr/>
          <p:nvPr/>
        </p:nvSpPr>
        <p:spPr>
          <a:xfrm>
            <a:off x="6377900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9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69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1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1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1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71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71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71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rId5" action="ppaction://hlinksldjump"/>
          </p:cNvPr>
          <p:cNvSpPr/>
          <p:nvPr/>
        </p:nvSpPr>
        <p:spPr>
          <a:xfrm>
            <a:off x="6372450" y="1313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2">
            <a:hlinkClick r:id="rId5" action="ppaction://hlinksldjump"/>
          </p:cNvPr>
          <p:cNvSpPr/>
          <p:nvPr/>
        </p:nvSpPr>
        <p:spPr>
          <a:xfrm>
            <a:off x="6357350" y="52397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2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2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4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4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74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4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74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74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4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5">
            <a:hlinkClick r:id="rId5" action="ppaction://hlinksldjump"/>
          </p:cNvPr>
          <p:cNvSpPr/>
          <p:nvPr/>
        </p:nvSpPr>
        <p:spPr>
          <a:xfrm>
            <a:off x="6356750" y="3276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5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5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7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77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7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7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77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77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7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7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8">
            <a:hlinkClick r:id="rId5" action="ppaction://hlinksldjump"/>
          </p:cNvPr>
          <p:cNvSpPr/>
          <p:nvPr/>
        </p:nvSpPr>
        <p:spPr>
          <a:xfrm>
            <a:off x="6356750" y="1313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8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8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80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80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0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0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0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0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0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0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0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1">
            <a:hlinkClick r:id="rId5" action="ppaction://hlinksldjump"/>
          </p:cNvPr>
          <p:cNvSpPr/>
          <p:nvPr/>
        </p:nvSpPr>
        <p:spPr>
          <a:xfrm>
            <a:off x="6386950" y="3261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1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1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2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3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3"/>
          <p:cNvSpPr/>
          <p:nvPr/>
        </p:nvSpPr>
        <p:spPr>
          <a:xfrm rot="9279">
            <a:off x="5666399" y="4647776"/>
            <a:ext cx="444602" cy="46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3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3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3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3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83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3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3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3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83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84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4">
            <a:hlinkClick r:id="rId5" action="ppaction://hlinksldjump"/>
          </p:cNvPr>
          <p:cNvSpPr/>
          <p:nvPr/>
        </p:nvSpPr>
        <p:spPr>
          <a:xfrm>
            <a:off x="6362775" y="5239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4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4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5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6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6"/>
          <p:cNvSpPr/>
          <p:nvPr/>
        </p:nvSpPr>
        <p:spPr>
          <a:xfrm rot="10643">
            <a:off x="3994457" y="4635686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86"/>
          <p:cNvSpPr/>
          <p:nvPr/>
        </p:nvSpPr>
        <p:spPr>
          <a:xfrm rot="9279">
            <a:off x="5666399" y="4647776"/>
            <a:ext cx="444602" cy="46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86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86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6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6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86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86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86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86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86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7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7">
            <a:hlinkClick r:id="rId5" action="ppaction://hlinksldjump"/>
          </p:cNvPr>
          <p:cNvSpPr/>
          <p:nvPr/>
        </p:nvSpPr>
        <p:spPr>
          <a:xfrm>
            <a:off x="6387525" y="1328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7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7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8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9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9"/>
          <p:cNvSpPr/>
          <p:nvPr/>
        </p:nvSpPr>
        <p:spPr>
          <a:xfrm>
            <a:off x="6539369" y="4611599"/>
            <a:ext cx="356100" cy="488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89"/>
          <p:cNvSpPr/>
          <p:nvPr/>
        </p:nvSpPr>
        <p:spPr>
          <a:xfrm rot="10643">
            <a:off x="3994457" y="4635686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89"/>
          <p:cNvSpPr/>
          <p:nvPr/>
        </p:nvSpPr>
        <p:spPr>
          <a:xfrm rot="9279">
            <a:off x="5666399" y="4647776"/>
            <a:ext cx="444602" cy="46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89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89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89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9"/>
          <p:cNvSpPr/>
          <p:nvPr/>
        </p:nvSpPr>
        <p:spPr>
          <a:xfrm rot="2569">
            <a:off x="6936650" y="4611450"/>
            <a:ext cx="401400" cy="464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89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9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89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89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9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0">
            <a:hlinkClick r:id="rId5" action="ppaction://hlinksldjump"/>
          </p:cNvPr>
          <p:cNvSpPr/>
          <p:nvPr/>
        </p:nvSpPr>
        <p:spPr>
          <a:xfrm>
            <a:off x="6362775" y="3276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90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90">
            <a:hlinkClick r:id="" action="ppaction://hlinkshowjump?jump=nextslide"/>
          </p:cNvPr>
          <p:cNvSpPr/>
          <p:nvPr/>
        </p:nvSpPr>
        <p:spPr>
          <a:xfrm>
            <a:off x="6347675" y="52699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9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2">
            <a:hlinkClick r:id="" action="ppaction://hlinkshowjump?jump=nextslide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2"/>
          <p:cNvSpPr/>
          <p:nvPr/>
        </p:nvSpPr>
        <p:spPr>
          <a:xfrm rot="9972">
            <a:off x="2969666" y="4615951"/>
            <a:ext cx="413702" cy="45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2"/>
          <p:cNvSpPr/>
          <p:nvPr/>
        </p:nvSpPr>
        <p:spPr>
          <a:xfrm>
            <a:off x="6539375" y="4633500"/>
            <a:ext cx="356100" cy="466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2"/>
          <p:cNvSpPr/>
          <p:nvPr/>
        </p:nvSpPr>
        <p:spPr>
          <a:xfrm rot="10643">
            <a:off x="3994457" y="4635686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92"/>
          <p:cNvSpPr/>
          <p:nvPr/>
        </p:nvSpPr>
        <p:spPr>
          <a:xfrm rot="9279">
            <a:off x="5666399" y="4647776"/>
            <a:ext cx="444602" cy="465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92"/>
          <p:cNvSpPr/>
          <p:nvPr/>
        </p:nvSpPr>
        <p:spPr>
          <a:xfrm rot="7304">
            <a:off x="6074575" y="4632375"/>
            <a:ext cx="423601" cy="454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92"/>
          <p:cNvSpPr/>
          <p:nvPr/>
        </p:nvSpPr>
        <p:spPr>
          <a:xfrm rot="13561">
            <a:off x="3383384" y="46300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92"/>
          <p:cNvSpPr/>
          <p:nvPr/>
        </p:nvSpPr>
        <p:spPr>
          <a:xfrm rot="8045">
            <a:off x="2667581" y="461354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2"/>
          <p:cNvSpPr/>
          <p:nvPr/>
        </p:nvSpPr>
        <p:spPr>
          <a:xfrm rot="2569">
            <a:off x="6936650" y="4615050"/>
            <a:ext cx="401400" cy="4605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2"/>
          <p:cNvSpPr/>
          <p:nvPr/>
        </p:nvSpPr>
        <p:spPr>
          <a:xfrm rot="-7299116">
            <a:off x="2707807" y="526962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2"/>
          <p:cNvSpPr/>
          <p:nvPr/>
        </p:nvSpPr>
        <p:spPr>
          <a:xfrm rot="7034560">
            <a:off x="6811207" y="5470521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92"/>
          <p:cNvSpPr/>
          <p:nvPr/>
        </p:nvSpPr>
        <p:spPr>
          <a:xfrm rot="-7239391">
            <a:off x="2925523" y="5427049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2"/>
          <p:cNvSpPr/>
          <p:nvPr/>
        </p:nvSpPr>
        <p:spPr>
          <a:xfrm rot="7840449">
            <a:off x="6662013" y="5714611"/>
            <a:ext cx="255924" cy="342512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92"/>
          <p:cNvSpPr/>
          <p:nvPr/>
        </p:nvSpPr>
        <p:spPr>
          <a:xfrm rot="-8100000">
            <a:off x="3145546" y="5663772"/>
            <a:ext cx="355958" cy="46159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2"/>
          <p:cNvSpPr/>
          <p:nvPr/>
        </p:nvSpPr>
        <p:spPr>
          <a:xfrm rot="7682993">
            <a:off x="6341230" y="589482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-8540298">
            <a:off x="3385937" y="5868346"/>
            <a:ext cx="303929" cy="4685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8923512">
            <a:off x="6118657" y="6107393"/>
            <a:ext cx="379086" cy="41057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-9137911">
            <a:off x="3561247" y="6117999"/>
            <a:ext cx="378820" cy="4040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-2722">
            <a:off x="5257191" y="46480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-3394">
            <a:off x="4536822" y="46480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>
            <a:off x="4786356" y="46479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-10401351">
            <a:off x="4374688" y="6405769"/>
            <a:ext cx="443378" cy="4159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9949821">
            <a:off x="5227894" y="6376928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-9687149">
            <a:off x="3954335" y="61787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9860678">
            <a:off x="5611463" y="6177652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10800000">
            <a:off x="4786357" y="632662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33225" y="-66425"/>
            <a:ext cx="10091700" cy="7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rId5" action="ppaction://hlinksldjump"/>
          </p:cNvPr>
          <p:cNvSpPr/>
          <p:nvPr/>
        </p:nvSpPr>
        <p:spPr>
          <a:xfrm>
            <a:off x="6356750" y="52095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347675" y="13130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" action="ppaction://hlinkshowjump?jump=nextslide"/>
          </p:cNvPr>
          <p:cNvSpPr/>
          <p:nvPr/>
        </p:nvSpPr>
        <p:spPr>
          <a:xfrm>
            <a:off x="6347675" y="32915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2020-06-20T04:51:11Z</dcterms:modified>
</cp:coreProperties>
</file>