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71" r:id="rId7"/>
    <p:sldId id="258" r:id="rId8"/>
    <p:sldId id="261" r:id="rId9"/>
    <p:sldId id="268" r:id="rId10"/>
    <p:sldId id="266" r:id="rId11"/>
    <p:sldId id="267" r:id="rId12"/>
    <p:sldId id="262" r:id="rId13"/>
    <p:sldId id="264" r:id="rId14"/>
    <p:sldId id="272" r:id="rId15"/>
    <p:sldId id="273" r:id="rId16"/>
    <p:sldId id="274" r:id="rId17"/>
    <p:sldId id="269" r:id="rId18"/>
    <p:sldId id="263" r:id="rId19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32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81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11/1/2021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2022</a:t>
            </a:r>
          </a:p>
          <a:p>
            <a:r>
              <a:rPr lang="en-US" dirty="0"/>
              <a:t>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Classroom ASD-N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home Grades 3 to 5, </a:t>
            </a:r>
          </a:p>
          <a:p>
            <a:r>
              <a:rPr lang="en-US" dirty="0"/>
              <a:t>Literacy and Numeracy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 Afternoon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Fresh Air and Exercise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6518A-3510-4832-8299-5FA1A5C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BC129-6648-4D93-96FB-233CB069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C7D15-B079-42D8-9E54-9C071B2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E808A-7DA5-468F-AB2B-E0778A18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065" y="1368900"/>
            <a:ext cx="10259291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All evidence of student work in Literacy and Numeracy should be returned to school with your child when school resumes after a shut down due to Covid-19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You may want to keep a folder of all the work.</a:t>
            </a:r>
          </a:p>
          <a:p>
            <a:pPr marL="0" indent="0">
              <a:buNone/>
            </a:pPr>
            <a:r>
              <a:rPr lang="en-US" dirty="0"/>
              <a:t>You can log the reading daily.</a:t>
            </a:r>
          </a:p>
          <a:p>
            <a:pPr marL="0" indent="0">
              <a:buNone/>
            </a:pPr>
            <a:r>
              <a:rPr lang="en-US" dirty="0"/>
              <a:t>Keep a writing journal.</a:t>
            </a:r>
          </a:p>
          <a:p>
            <a:pPr marL="0" indent="0">
              <a:buNone/>
            </a:pPr>
            <a:r>
              <a:rPr lang="en-US" dirty="0"/>
              <a:t>Take pictures of learning happening. ( Building, doing a puzzle, measuring for cooking or reading to a younger sibling.)</a:t>
            </a:r>
          </a:p>
        </p:txBody>
      </p:sp>
    </p:spTree>
    <p:extLst>
      <p:ext uri="{BB962C8B-B14F-4D97-AF65-F5344CB8AC3E}">
        <p14:creationId xmlns:p14="http://schemas.microsoft.com/office/powerpoint/2010/main" val="128584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&amp; Writing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How to best help my child to read and write?</a:t>
            </a:r>
          </a:p>
          <a:p>
            <a:r>
              <a:rPr lang="en-US" dirty="0"/>
              <a:t>Read to your child daily.</a:t>
            </a:r>
          </a:p>
          <a:p>
            <a:r>
              <a:rPr lang="en-US" dirty="0"/>
              <a:t>Take time to talk to your child everyday.</a:t>
            </a:r>
          </a:p>
          <a:p>
            <a:r>
              <a:rPr lang="en-US" dirty="0"/>
              <a:t>Make reading fun. Subscribe to a magazine.</a:t>
            </a:r>
          </a:p>
          <a:p>
            <a:r>
              <a:rPr lang="en-US" dirty="0"/>
              <a:t>Set an example, read recipes, instructions and other labels with them. Make greeting cards.</a:t>
            </a:r>
          </a:p>
          <a:p>
            <a:r>
              <a:rPr lang="en-US" dirty="0"/>
              <a:t>Encourage your child to write daily and share.</a:t>
            </a:r>
          </a:p>
          <a:p>
            <a:r>
              <a:rPr lang="en-US" dirty="0"/>
              <a:t>Read and reread favorite books together.</a:t>
            </a:r>
          </a:p>
          <a:p>
            <a:r>
              <a:rPr lang="en-US" dirty="0"/>
              <a:t>Let your child see you reading and writing and talk about books.</a:t>
            </a:r>
          </a:p>
        </p:txBody>
      </p:sp>
    </p:spTree>
    <p:extLst>
      <p:ext uri="{BB962C8B-B14F-4D97-AF65-F5344CB8AC3E}">
        <p14:creationId xmlns:p14="http://schemas.microsoft.com/office/powerpoint/2010/main" val="2229242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 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235" y="1623744"/>
            <a:ext cx="10442575" cy="4120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How to best help my child with math?</a:t>
            </a:r>
          </a:p>
          <a:p>
            <a:pPr marL="514350" indent="-514350">
              <a:buAutoNum type="arabicPeriod"/>
            </a:pPr>
            <a:r>
              <a:rPr lang="en-US" dirty="0"/>
              <a:t>Talk about math in a positive way. A positive attitude is infectious.</a:t>
            </a:r>
          </a:p>
          <a:p>
            <a:pPr marL="514350" indent="-514350">
              <a:buAutoNum type="arabicPeriod"/>
            </a:pPr>
            <a:r>
              <a:rPr lang="en-US" dirty="0"/>
              <a:t>Encourage different approaches to solve problems.</a:t>
            </a:r>
          </a:p>
          <a:p>
            <a:pPr marL="514350" indent="-514350">
              <a:buAutoNum type="arabicPeriod"/>
            </a:pPr>
            <a:r>
              <a:rPr lang="en-US" dirty="0"/>
              <a:t>Look for opportunities to add and subtract.</a:t>
            </a:r>
          </a:p>
          <a:p>
            <a:pPr marL="514350" indent="-514350">
              <a:buAutoNum type="arabicPeriod"/>
            </a:pPr>
            <a:r>
              <a:rPr lang="en-US" dirty="0"/>
              <a:t>Connect Math to everyday life (</a:t>
            </a:r>
            <a:r>
              <a:rPr lang="en-US" dirty="0" err="1"/>
              <a:t>ie</a:t>
            </a:r>
            <a:r>
              <a:rPr lang="en-US" dirty="0"/>
              <a:t>. Shapes of traffic signs, walking distances around the neighborhood, telling time, counting toys and money, talk about the calendar, </a:t>
            </a:r>
          </a:p>
          <a:p>
            <a:pPr marL="514350" indent="-514350">
              <a:buAutoNum type="arabicPeriod"/>
            </a:pPr>
            <a:r>
              <a:rPr lang="en-US" dirty="0"/>
              <a:t>Play math games together(Checkers, Junior Monopoly, Math Bingo, Uno, Flash Cards, Card Games)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320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Bedtime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ym typeface="Wingdings" panose="05000000000000000000" pitchFamily="2" charset="2"/>
              </a:rPr>
              <a:t></a:t>
            </a:r>
            <a:endParaRPr lang="en-US" sz="32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B50ECF8-0149-47BE-B1F1-E13F6D5D35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949" b="6949"/>
          <a:stretch>
            <a:fillRect/>
          </a:stretch>
        </p:blipFill>
        <p:spPr>
          <a:xfrm>
            <a:off x="88616" y="1207583"/>
            <a:ext cx="5623415" cy="5096520"/>
          </a:xfrm>
        </p:spPr>
      </p:pic>
    </p:spTree>
    <p:extLst>
      <p:ext uri="{BB962C8B-B14F-4D97-AF65-F5344CB8AC3E}">
        <p14:creationId xmlns:p14="http://schemas.microsoft.com/office/powerpoint/2010/main" val="136897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921" y="6310949"/>
            <a:ext cx="2639323" cy="365125"/>
          </a:xfrm>
        </p:spPr>
        <p:txBody>
          <a:bodyPr/>
          <a:lstStyle/>
          <a:p>
            <a:r>
              <a:rPr lang="en-US" dirty="0"/>
              <a:t>ASD-N  3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 descr="Quotes About Kindness ~ by Gabby | TWINS FORE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10" y="547051"/>
            <a:ext cx="5845244" cy="58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025" y="5945824"/>
            <a:ext cx="2639323" cy="365125"/>
          </a:xfrm>
        </p:spPr>
        <p:txBody>
          <a:bodyPr/>
          <a:lstStyle/>
          <a:p>
            <a:r>
              <a:rPr lang="en-US" dirty="0"/>
              <a:t>Wake up before 9AM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Placeholder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E95257-CB5C-4A2F-A8EA-132E576FBA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656" r="13656"/>
          <a:stretch>
            <a:fillRect/>
          </a:stretch>
        </p:blipFill>
        <p:spPr>
          <a:xfrm>
            <a:off x="4641428" y="1672710"/>
            <a:ext cx="6522315" cy="4455676"/>
          </a:xfr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Home Learning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Numeracy and Literacy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18501" y="3537054"/>
            <a:ext cx="3913188" cy="224948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Recommendations for learning:</a:t>
            </a:r>
          </a:p>
          <a:p>
            <a:pPr marL="0" indent="0"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Please encourage 30 minutes of physical activity each day at home.</a:t>
            </a:r>
          </a:p>
          <a:p>
            <a:endParaRPr lang="en-US" dirty="0"/>
          </a:p>
          <a:p>
            <a:r>
              <a:rPr lang="en-US" dirty="0"/>
              <a:t>90  minutes a day for literacy and numeracy in grades 3 to 5.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7" name="Picture Placeholder 26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7492847F-F009-41D0-87F0-0AEE570172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846" r="23846"/>
          <a:stretch>
            <a:fillRect/>
          </a:stretch>
        </p:blipFill>
        <p:spPr>
          <a:xfrm rot="720000">
            <a:off x="6562059" y="483000"/>
            <a:ext cx="4181054" cy="4922683"/>
          </a:xfrm>
        </p:spPr>
      </p:pic>
    </p:spTree>
    <p:extLst>
      <p:ext uri="{BB962C8B-B14F-4D97-AF65-F5344CB8AC3E}">
        <p14:creationId xmlns:p14="http://schemas.microsoft.com/office/powerpoint/2010/main" val="17901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Start: Choose an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501" y="3486901"/>
            <a:ext cx="3913188" cy="2249488"/>
          </a:xfrm>
        </p:spPr>
        <p:txBody>
          <a:bodyPr/>
          <a:lstStyle/>
          <a:p>
            <a:r>
              <a:rPr lang="en-US" dirty="0"/>
              <a:t>Kindness Activity</a:t>
            </a:r>
          </a:p>
          <a:p>
            <a:r>
              <a:rPr lang="en-US" dirty="0"/>
              <a:t>Walk outside </a:t>
            </a:r>
          </a:p>
          <a:p>
            <a:r>
              <a:rPr lang="en-US" dirty="0"/>
              <a:t>Help cooking Breakfast</a:t>
            </a:r>
          </a:p>
          <a:p>
            <a:r>
              <a:rPr lang="en-US" dirty="0"/>
              <a:t>Quiet Reading time</a:t>
            </a:r>
          </a:p>
          <a:p>
            <a:r>
              <a:rPr lang="en-US" dirty="0"/>
              <a:t>Drawing</a:t>
            </a:r>
          </a:p>
          <a:p>
            <a:r>
              <a:rPr lang="en-US" dirty="0"/>
              <a:t>Puzzles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Placeholder 9" descr="A drawing of a face&#10;&#10;Description automatically generated">
            <a:extLst>
              <a:ext uri="{FF2B5EF4-FFF2-40B4-BE49-F238E27FC236}">
                <a16:creationId xmlns:a16="http://schemas.microsoft.com/office/drawing/2014/main" id="{A3365A08-5174-41A5-97D0-0FA0073093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0636" r="20636"/>
          <a:stretch>
            <a:fillRect/>
          </a:stretch>
        </p:blipFill>
        <p:spPr>
          <a:xfrm rot="720000">
            <a:off x="6783598" y="737524"/>
            <a:ext cx="3940861" cy="4639885"/>
          </a:xfr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2650435"/>
            <a:ext cx="3328024" cy="2934768"/>
          </a:xfrm>
        </p:spPr>
        <p:txBody>
          <a:bodyPr tIns="180000" bIns="108000">
            <a:normAutofit/>
          </a:bodyPr>
          <a:lstStyle/>
          <a:p>
            <a:r>
              <a:rPr lang="en-US" sz="3200" dirty="0"/>
              <a:t>Literacy 3 to 5</a:t>
            </a:r>
          </a:p>
          <a:p>
            <a:endParaRPr lang="en-US" sz="3200" dirty="0"/>
          </a:p>
          <a:p>
            <a:r>
              <a:rPr lang="en-US" sz="3200" dirty="0"/>
              <a:t>Create a Space for Learning</a:t>
            </a:r>
          </a:p>
          <a:p>
            <a:endParaRPr 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344501093"/>
              </p:ext>
            </p:extLst>
          </p:nvPr>
        </p:nvGraphicFramePr>
        <p:xfrm>
          <a:off x="5159375" y="784225"/>
          <a:ext cx="6646864" cy="405742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323432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3323432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/>
                        <a:t>Vocabulary and Word Work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r>
                        <a:rPr lang="en-US" baseline="0" dirty="0"/>
                        <a:t>Keep a dictionary of new words from your reading. Draw pictures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  <a:p>
                      <a:r>
                        <a:rPr lang="en-US" dirty="0"/>
                        <a:t>Comprehension</a:t>
                      </a:r>
                      <a:r>
                        <a:rPr lang="en-US" baseline="0" dirty="0"/>
                        <a:t> and Fluency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Someone Else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Listening to Someone Read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r>
                        <a:rPr lang="en-US" dirty="0"/>
                        <a:t>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Journal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Drawing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Narrative 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Procedure 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Persuasive Writing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Story online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Squiggle</a:t>
                      </a:r>
                      <a:r>
                        <a:rPr lang="en-US" baseline="0" dirty="0"/>
                        <a:t> Park and Dreamscape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Tumble Books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74555" y="159426"/>
            <a:ext cx="3913632" cy="804672"/>
          </a:xfrm>
        </p:spPr>
        <p:txBody>
          <a:bodyPr>
            <a:normAutofit/>
          </a:bodyPr>
          <a:lstStyle/>
          <a:p>
            <a:r>
              <a:rPr lang="en-US" sz="2800" dirty="0"/>
              <a:t>           Numeracy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6466" y="6492875"/>
            <a:ext cx="2639323" cy="365125"/>
          </a:xfrm>
        </p:spPr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264076" y="1053356"/>
            <a:ext cx="3933620" cy="734415"/>
          </a:xfrm>
        </p:spPr>
        <p:txBody>
          <a:bodyPr/>
          <a:lstStyle/>
          <a:p>
            <a:r>
              <a:rPr lang="en-US" dirty="0"/>
              <a:t>Mid Morning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E65B2-18B5-4D12-AB32-5F70C173B177}"/>
              </a:ext>
            </a:extLst>
          </p:cNvPr>
          <p:cNvSpPr/>
          <p:nvPr/>
        </p:nvSpPr>
        <p:spPr>
          <a:xfrm>
            <a:off x="66121" y="2406188"/>
            <a:ext cx="7734582" cy="40582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9263" y="2613607"/>
            <a:ext cx="7711440" cy="453995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DreamBox Learning Online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Card Games, board games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Jigsaw Puzzles - Help to develop spatial awareness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Telling Time – Students can practice using digital and analogue clocks</a:t>
            </a:r>
            <a:r>
              <a:rPr lang="en-US" i="1" dirty="0"/>
              <a:t>. </a:t>
            </a:r>
            <a:r>
              <a:rPr lang="en-US" sz="1400" i="1" dirty="0"/>
              <a:t>Students may create a daily schedule and read clocks as they follow the schedule.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3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Baking/Cooking - </a:t>
            </a:r>
            <a:r>
              <a:rPr lang="en-US" sz="1400" i="1" dirty="0"/>
              <a:t>Provides a real-life opportunity to practice fractions</a:t>
            </a:r>
            <a:r>
              <a:rPr lang="en-US" sz="1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b="1" dirty="0" err="1"/>
              <a:t>Splashlearn</a:t>
            </a:r>
            <a:r>
              <a:rPr lang="en-US" sz="1900" b="1" dirty="0"/>
              <a:t> Online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Data Collection (bar graphs, line plots, pictographs) </a:t>
            </a:r>
            <a:r>
              <a:rPr lang="en-US" sz="1300" i="1" dirty="0"/>
              <a:t>- </a:t>
            </a:r>
            <a:r>
              <a:rPr lang="en-US" sz="1400" i="1" dirty="0"/>
              <a:t>Students can ask questions such as “What is your favorite TV show?” Students may need to use technology such as a telephone or a computer to contact friends and relatives to survey.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11" name="Picture Placeholder 10" descr="A picture containing icon&#10;&#10;Description automatically generated">
            <a:extLst>
              <a:ext uri="{FF2B5EF4-FFF2-40B4-BE49-F238E27FC236}">
                <a16:creationId xmlns:a16="http://schemas.microsoft.com/office/drawing/2014/main" id="{307230D6-6094-41D1-87FC-D942356C54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601" r="5601"/>
          <a:stretch>
            <a:fillRect/>
          </a:stretch>
        </p:blipFill>
        <p:spPr>
          <a:xfrm rot="720000">
            <a:off x="7488376" y="440389"/>
            <a:ext cx="3339279" cy="3931596"/>
          </a:xfrm>
        </p:spPr>
      </p:pic>
    </p:spTree>
    <p:extLst>
      <p:ext uri="{BB962C8B-B14F-4D97-AF65-F5344CB8AC3E}">
        <p14:creationId xmlns:p14="http://schemas.microsoft.com/office/powerpoint/2010/main" val="244459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Wash hands and have a healthy lunch!</a:t>
            </a:r>
          </a:p>
        </p:txBody>
      </p:sp>
      <p:pic>
        <p:nvPicPr>
          <p:cNvPr id="7" name="Picture Placeholder 6" descr="A Frugal Mom’s Guide To Healthy Eating on a Budget | My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07487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Quiet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1pm to 1:30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Choices</a:t>
            </a:r>
          </a:p>
          <a:p>
            <a:r>
              <a:rPr lang="en-US" sz="2400" dirty="0"/>
              <a:t>Reading</a:t>
            </a:r>
          </a:p>
          <a:p>
            <a:r>
              <a:rPr lang="en-US" sz="2400" dirty="0"/>
              <a:t>Puzzles</a:t>
            </a:r>
          </a:p>
          <a:p>
            <a:r>
              <a:rPr lang="en-US" sz="2400" dirty="0"/>
              <a:t>Nap</a:t>
            </a:r>
          </a:p>
          <a:p>
            <a:r>
              <a:rPr lang="en-US" sz="2400" dirty="0"/>
              <a:t>Drawing</a:t>
            </a:r>
          </a:p>
        </p:txBody>
      </p:sp>
      <p:pic>
        <p:nvPicPr>
          <p:cNvPr id="8" name="Picture Placeholder 7" descr="taking some quiet time…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9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3262" y="2645228"/>
            <a:ext cx="2329874" cy="2256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Creative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Drawing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Scrapbook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Seasonal Crafts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Baking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587</Words>
  <Application>Microsoft Office PowerPoint</Application>
  <PresentationFormat>Widescreen</PresentationFormat>
  <Paragraphs>128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Franklin Gothic Book</vt:lpstr>
      <vt:lpstr>Wingdings</vt:lpstr>
      <vt:lpstr>Office Theme</vt:lpstr>
      <vt:lpstr>Virtual Classroom ASD-N</vt:lpstr>
      <vt:lpstr>Morning Routine</vt:lpstr>
      <vt:lpstr>Numeracy and Literacy</vt:lpstr>
      <vt:lpstr>Morning Routine</vt:lpstr>
      <vt:lpstr>10Am</vt:lpstr>
      <vt:lpstr>Mid Morning</vt:lpstr>
      <vt:lpstr>Lunch</vt:lpstr>
      <vt:lpstr>1pm to 1:30</vt:lpstr>
      <vt:lpstr>Afternoon</vt:lpstr>
      <vt:lpstr>Late Afternoon</vt:lpstr>
      <vt:lpstr>Assessment and Evaluation</vt:lpstr>
      <vt:lpstr>Reading &amp; Writing</vt:lpstr>
      <vt:lpstr>Math</vt:lpstr>
      <vt:lpstr>Bedtime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2020-10-21T16:21:02Z</dcterms:created>
  <dcterms:modified xsi:type="dcterms:W3CDTF">2021-11-01T11:03:32Z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