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8PM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1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14368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097356668"/>
              </p:ext>
            </p:extLst>
          </p:nvPr>
        </p:nvGraphicFramePr>
        <p:xfrm>
          <a:off x="4927107" y="189421"/>
          <a:ext cx="7119891" cy="536800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51190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568701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219519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3172811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 your home learning packet, find your weekend news writing paper. What did you do this weekend? Did you go trick or treating? Write 2-3 sentences about one thing you did this weekend. Remember: capital letter at the beginning, finger spaces, punctuation, and neat printing.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Squiggle</a:t>
                      </a:r>
                      <a:r>
                        <a:rPr lang="en-US" b="1" baseline="0" dirty="0"/>
                        <a:t> Park K to 2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 https://www2.gnb.ca/content/gnb/en/departments/nbpl/children.html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Storyline Online https://storylineonline.net/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Zorbits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Splash Math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Games from your green duo tang that was sent home</a:t>
            </a:r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284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